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24.xml.rels" ContentType="application/vnd.openxmlformats-package.relationships+xml"/>
  <Override PartName="/ppt/slides/_rels/slide4.xml.rels" ContentType="application/vnd.openxmlformats-package.relationships+xml"/>
  <Override PartName="/ppt/slides/_rels/slide16.xml.rels" ContentType="application/vnd.openxmlformats-package.relationships+xml"/>
  <Override PartName="/ppt/slides/slide11.xml" ContentType="application/vnd.openxmlformats-officedocument.presentationml.slide+xml"/>
  <Override PartName="/ppt/media/image28.png" ContentType="image/png"/>
  <Override PartName="/ppt/media/image26.png" ContentType="image/png"/>
  <Override PartName="/ppt/media/image12.jpeg" ContentType="image/jpeg"/>
  <Override PartName="/ppt/media/image20.png" ContentType="image/png"/>
  <Override PartName="/ppt/media/image18.jpeg" ContentType="image/jpeg"/>
  <Override PartName="/ppt/media/image17.jpeg" ContentType="image/jpeg"/>
  <Override PartName="/ppt/media/image2.png" ContentType="image/png"/>
  <Override PartName="/ppt/media/image24.jpeg" ContentType="image/jpeg"/>
  <Override PartName="/ppt/media/image41.jpeg" ContentType="image/jpeg"/>
  <Override PartName="/ppt/media/image16.jpeg" ContentType="image/jpeg"/>
  <Override PartName="/ppt/media/image49.png" ContentType="image/png"/>
  <Override PartName="/ppt/media/image50.jpeg" ContentType="image/jpeg"/>
  <Override PartName="/ppt/media/image15.jpeg" ContentType="image/jpeg"/>
  <Override PartName="/ppt/media/image29.png" ContentType="image/png"/>
  <Override PartName="/ppt/media/image14.jpeg" ContentType="image/jpeg"/>
  <Override PartName="/ppt/media/image31.jpeg" ContentType="image/jpeg"/>
  <Override PartName="/ppt/media/image22.jpeg" ContentType="image/jpeg"/>
  <Override PartName="/ppt/media/image27.jpeg" ContentType="image/jpeg"/>
  <Override PartName="/ppt/media/image44.jpeg" ContentType="image/jpeg"/>
  <Override PartName="/ppt/media/image1.png" ContentType="image/png"/>
  <Override PartName="/ppt/media/image3.jpeg" ContentType="image/jpeg"/>
  <Override PartName="/ppt/media/image6.png" ContentType="image/png"/>
  <Override PartName="/ppt/media/image39.jpeg" ContentType="image/jpeg"/>
  <Override PartName="/ppt/media/image34.png" ContentType="image/png"/>
  <Override PartName="/ppt/media/image51.png" ContentType="image/png"/>
  <Override PartName="/ppt/media/image21.jpeg" ContentType="image/jpeg"/>
  <Override PartName="/ppt/media/image40.jpeg" ContentType="image/jpeg"/>
  <Override PartName="/ppt/media/image37.jpeg" ContentType="image/jpeg"/>
  <Override PartName="/ppt/media/image45.jpeg" ContentType="image/jpeg"/>
  <Override PartName="/ppt/media/image5.png" ContentType="image/png"/>
  <Override PartName="/ppt/media/image42.jpeg" ContentType="image/jpeg"/>
  <Override PartName="/ppt/media/image38.jpeg" ContentType="image/jpeg"/>
  <Override PartName="/ppt/media/image46.jpeg" ContentType="image/jpeg"/>
  <Override PartName="/ppt/media/image43.jpeg" ContentType="image/jpeg"/>
  <Override PartName="/ppt/media/image47.png" ContentType="image/png"/>
  <Override PartName="/ppt/media/image48.jpeg" ContentType="image/jpeg"/>
  <Override PartName="/ppt/media/image33.png" ContentType="image/png"/>
  <Override PartName="/ppt/media/image11.jpeg" ContentType="image/jpeg"/>
  <Override PartName="/ppt/media/image23.png" ContentType="image/png"/>
  <Override PartName="/ppt/media/image10.jpeg" ContentType="image/jpeg"/>
  <Override PartName="/ppt/media/image35.png" ContentType="image/png"/>
  <Override PartName="/ppt/media/image9.jpeg" ContentType="image/jpeg"/>
  <Override PartName="/ppt/media/image32.png" ContentType="image/png"/>
  <Override PartName="/ppt/media/image7.jpeg" ContentType="image/jpeg"/>
  <Override PartName="/ppt/media/image13.jpeg" ContentType="image/jpeg"/>
  <Override PartName="/ppt/media/image19.png" ContentType="image/png"/>
  <Override PartName="/ppt/media/image36.png" ContentType="image/png"/>
  <Override PartName="/ppt/media/image30.jpeg" ContentType="image/jpeg"/>
  <Override PartName="/ppt/media/image25.png" ContentType="image/png"/>
  <Override PartName="/ppt/media/image8.jpeg" ContentType="image/jpeg"/>
  <Override PartName="/ppt/media/image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1800" spc="-1" strike="noStrike">
              <a:solidFill>
                <a:srgbClr val="000000"/>
              </a:solidFill>
              <a:latin typeface="Calibri"/>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de-DE" sz="1800" spc="-1" strike="noStrike">
              <a:solidFill>
                <a:srgbClr val="000000"/>
              </a:solidFill>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082DAE20-5204-48E2-AED3-C8F71E8E98A2}" type="slidenum">
              <a:t>&lt;#&gt;</a:t>
            </a:fld>
          </a:p>
        </p:txBody>
      </p:sp>
      <p:sp>
        <p:nvSpPr>
          <p:cNvPr id="6" name="PlaceHolder 5"/>
          <p:cNvSpPr>
            <a:spLocks noGrp="1"/>
          </p:cNvSpPr>
          <p:nvPr>
            <p:ph type="dt" idx="2"/>
          </p:nvPr>
        </p:nvSpPr>
        <p:spPr/>
        <p:txBody>
          <a:bodyPr/>
          <a:p>
            <a:r>
              <a:rPr lang="d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1800" spc="-1" strike="noStrike">
              <a:solidFill>
                <a:srgbClr val="000000"/>
              </a:solidFill>
              <a:latin typeface="Calibri"/>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de-DE" sz="1800" spc="-1" strike="noStrike">
              <a:solidFill>
                <a:srgbClr val="000000"/>
              </a:solidFill>
              <a:latin typeface="Calibri"/>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6"/>
          </p:nvPr>
        </p:nvSpPr>
        <p:spPr/>
        <p:txBody>
          <a:bodyPr/>
          <a:p>
            <a:fld id="{40CB3197-F852-4BC9-84F9-88FEB3115C2F}" type="slidenum">
              <a:t>&lt;#&gt;</a:t>
            </a:fld>
          </a:p>
        </p:txBody>
      </p:sp>
      <p:sp>
        <p:nvSpPr>
          <p:cNvPr id="6" name="PlaceHolder 5"/>
          <p:cNvSpPr>
            <a:spLocks noGrp="1"/>
          </p:cNvSpPr>
          <p:nvPr>
            <p:ph type="dt" idx="5"/>
          </p:nvPr>
        </p:nvSpPr>
        <p:spPr/>
        <p:txBody>
          <a:bodyPr/>
          <a:p>
            <a:r>
              <a:rPr lang="d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wo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1800" spc="-1" strike="noStrike">
              <a:solidFill>
                <a:srgbClr val="000000"/>
              </a:solidFill>
              <a:latin typeface="Calibri"/>
            </a:endParaRPr>
          </a:p>
        </p:txBody>
      </p:sp>
      <p:sp>
        <p:nvSpPr>
          <p:cNvPr id="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de-DE" sz="1800" spc="-1" strike="noStrike">
              <a:solidFill>
                <a:srgbClr val="000000"/>
              </a:solidFill>
              <a:latin typeface="Calibri"/>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9"/>
          </p:nvPr>
        </p:nvSpPr>
        <p:spPr/>
        <p:txBody>
          <a:bodyPr/>
          <a:p>
            <a:fld id="{BD7F409B-10F2-4FA6-907F-2B3E222F4F40}" type="slidenum">
              <a:t>&lt;#&gt;</a:t>
            </a:fld>
          </a:p>
        </p:txBody>
      </p:sp>
      <p:sp>
        <p:nvSpPr>
          <p:cNvPr id="6" name="PlaceHolder 5"/>
          <p:cNvSpPr>
            <a:spLocks noGrp="1"/>
          </p:cNvSpPr>
          <p:nvPr>
            <p:ph type="dt" idx="8"/>
          </p:nvPr>
        </p:nvSpPr>
        <p:spPr/>
        <p:txBody>
          <a:bodyPr/>
          <a:p>
            <a:r>
              <a:rPr lang="d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Only">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1800" spc="-1" strike="noStrike">
              <a:solidFill>
                <a:srgbClr val="000000"/>
              </a:solidFill>
              <a:latin typeface="Calibri"/>
            </a:endParaRPr>
          </a:p>
        </p:txBody>
      </p:sp>
      <p:sp>
        <p:nvSpPr>
          <p:cNvPr id="2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de-DE" sz="1800" spc="-1" strike="noStrike">
              <a:solidFill>
                <a:srgbClr val="000000"/>
              </a:solidFill>
              <a:latin typeface="Calibri"/>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2"/>
          </p:nvPr>
        </p:nvSpPr>
        <p:spPr/>
        <p:txBody>
          <a:bodyPr/>
          <a:p>
            <a:fld id="{9BA2571E-8414-460A-9F48-472271DFAAA4}" type="slidenum">
              <a:t>&lt;#&gt;</a:t>
            </a:fld>
          </a:p>
        </p:txBody>
      </p:sp>
      <p:sp>
        <p:nvSpPr>
          <p:cNvPr id="6" name="PlaceHolder 5"/>
          <p:cNvSpPr>
            <a:spLocks noGrp="1"/>
          </p:cNvSpPr>
          <p:nvPr>
            <p:ph type="dt" idx="11"/>
          </p:nvPr>
        </p:nvSpPr>
        <p:spPr/>
        <p:txBody>
          <a:bodyPr/>
          <a:p>
            <a:r>
              <a:rPr lang="d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Blank">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1800" spc="-1" strike="noStrike">
              <a:solidFill>
                <a:srgbClr val="000000"/>
              </a:solidFill>
              <a:latin typeface="Calibri"/>
            </a:endParaRPr>
          </a:p>
        </p:txBody>
      </p:sp>
      <p:sp>
        <p:nvSpPr>
          <p:cNvPr id="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de-DE" sz="18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5"/>
          </p:nvPr>
        </p:nvSpPr>
        <p:spPr/>
        <p:txBody>
          <a:bodyPr/>
          <a:p>
            <a:fld id="{8FA551DD-D877-4267-8D8C-694F6D77C21E}" type="slidenum">
              <a:t>&lt;#&gt;</a:t>
            </a:fld>
          </a:p>
        </p:txBody>
      </p:sp>
      <p:sp>
        <p:nvSpPr>
          <p:cNvPr id="6" name="PlaceHolder 5"/>
          <p:cNvSpPr>
            <a:spLocks noGrp="1"/>
          </p:cNvSpPr>
          <p:nvPr>
            <p:ph type="dt" idx="14"/>
          </p:nvPr>
        </p:nvSpPr>
        <p:spPr/>
        <p:txBody>
          <a:bodyPr/>
          <a:p>
            <a:r>
              <a:rPr lang="d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2126160"/>
            <a:ext cx="10362960" cy="1145160"/>
          </a:xfrm>
          <a:prstGeom prst="rect">
            <a:avLst/>
          </a:prstGeom>
          <a:noFill/>
          <a:ln w="0">
            <a:noFill/>
          </a:ln>
        </p:spPr>
        <p:txBody>
          <a:bodyPr lIns="0" rIns="0" tIns="0" bIns="0" anchor="t">
            <a:noAutofit/>
          </a:bodyPr>
          <a:p>
            <a:pPr indent="0">
              <a:buNone/>
            </a:pPr>
            <a:r>
              <a:rPr b="0" lang="de-DE" sz="3800" spc="-1" strike="noStrike">
                <a:solidFill>
                  <a:srgbClr val="000000"/>
                </a:solidFill>
                <a:latin typeface="Calibri"/>
              </a:rPr>
              <a:t>Format des Titeltextes durch Klicken bearbeiten</a:t>
            </a:r>
            <a:endParaRPr b="0" lang="de-DE" sz="3800" spc="-1" strike="noStrike">
              <a:solidFill>
                <a:srgbClr val="000000"/>
              </a:solidFill>
              <a:latin typeface="Calibri"/>
            </a:endParaRPr>
          </a:p>
        </p:txBody>
      </p:sp>
      <p:sp>
        <p:nvSpPr>
          <p:cNvPr id="1" name="PlaceHolder 2"/>
          <p:cNvSpPr>
            <a:spLocks noGrp="1"/>
          </p:cNvSpPr>
          <p:nvPr>
            <p:ph type="ftr" idx="1"/>
          </p:nvPr>
        </p:nvSpPr>
        <p:spPr>
          <a:xfrm>
            <a:off x="4145400" y="6378120"/>
            <a:ext cx="3900960" cy="34272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Calibri"/>
              </a:defRPr>
            </a:lvl1pPr>
          </a:lstStyle>
          <a:p>
            <a:pPr indent="0" algn="ctr">
              <a:buNone/>
            </a:pPr>
            <a:r>
              <a:rPr b="0" lang="de-DE" sz="1400" spc="-1" strike="noStrike">
                <a:solidFill>
                  <a:srgbClr val="000000"/>
                </a:solidFill>
                <a:latin typeface="Calibri"/>
              </a:rPr>
              <a:t>&lt;Fußzeile&gt;</a:t>
            </a:r>
            <a:endParaRPr b="0" lang="de-DE" sz="1400" spc="-1" strike="noStrike">
              <a:solidFill>
                <a:srgbClr val="000000"/>
              </a:solidFill>
              <a:latin typeface="Calibri"/>
            </a:endParaRPr>
          </a:p>
        </p:txBody>
      </p:sp>
      <p:sp>
        <p:nvSpPr>
          <p:cNvPr id="2" name="PlaceHolder 3"/>
          <p:cNvSpPr>
            <a:spLocks noGrp="1"/>
          </p:cNvSpPr>
          <p:nvPr>
            <p:ph type="dt" idx="2"/>
          </p:nvPr>
        </p:nvSpPr>
        <p:spPr>
          <a:xfrm>
            <a:off x="609480" y="6378120"/>
            <a:ext cx="2803680" cy="342720"/>
          </a:xfrm>
          <a:prstGeom prst="rect">
            <a:avLst/>
          </a:prstGeom>
          <a:noFill/>
          <a:ln w="0">
            <a:noFill/>
          </a:ln>
        </p:spPr>
        <p:txBody>
          <a:bodyPr lIns="0" rIns="0" tIns="0" bIns="0" anchor="t">
            <a:noAutofit/>
          </a:bodyPr>
          <a:lstStyle>
            <a:lvl1pPr indent="0">
              <a:lnSpc>
                <a:spcPct val="100000"/>
              </a:lnSpc>
              <a:buNone/>
              <a:defRPr b="0" lang="en-US" sz="1400" spc="-1" strike="noStrike">
                <a:solidFill>
                  <a:schemeClr val="dk1">
                    <a:tint val="75000"/>
                  </a:schemeClr>
                </a:solidFill>
                <a:latin typeface="Calibri"/>
              </a:defRPr>
            </a:lvl1pPr>
          </a:lstStyle>
          <a:p>
            <a:pPr indent="0">
              <a:lnSpc>
                <a:spcPct val="100000"/>
              </a:lnSpc>
              <a:buNone/>
            </a:pPr>
            <a:r>
              <a:rPr b="0" lang="en-US" sz="1400" spc="-1" strike="noStrike">
                <a:solidFill>
                  <a:schemeClr val="dk1">
                    <a:tint val="75000"/>
                  </a:schemeClr>
                </a:solidFill>
                <a:latin typeface="Calibri"/>
              </a:rPr>
              <a:t>&lt;Datum/Uhrzeit&gt;</a:t>
            </a:r>
            <a:endParaRPr b="0" lang="de-DE" sz="1400" spc="-1" strike="noStrike">
              <a:solidFill>
                <a:srgbClr val="000000"/>
              </a:solidFill>
              <a:latin typeface="Calibri"/>
            </a:endParaRPr>
          </a:p>
        </p:txBody>
      </p:sp>
      <p:sp>
        <p:nvSpPr>
          <p:cNvPr id="3" name="PlaceHolder 4"/>
          <p:cNvSpPr>
            <a:spLocks noGrp="1"/>
          </p:cNvSpPr>
          <p:nvPr>
            <p:ph type="sldNum" idx="3"/>
          </p:nvPr>
        </p:nvSpPr>
        <p:spPr>
          <a:xfrm>
            <a:off x="8778240" y="6378120"/>
            <a:ext cx="2803680" cy="342720"/>
          </a:xfrm>
          <a:prstGeom prst="rect">
            <a:avLst/>
          </a:prstGeom>
          <a:noFill/>
          <a:ln w="0">
            <a:noFill/>
          </a:ln>
        </p:spPr>
        <p:txBody>
          <a:bodyPr lIns="0" rIns="0" tIns="0" bIns="0" anchor="t">
            <a:noAutofit/>
          </a:bodyPr>
          <a:lstStyle>
            <a:lvl1pPr indent="0" algn="r">
              <a:lnSpc>
                <a:spcPct val="100000"/>
              </a:lnSpc>
              <a:buNone/>
              <a:defRPr b="0" lang="de-DE" sz="1400" spc="-1" strike="noStrike">
                <a:solidFill>
                  <a:schemeClr val="dk1">
                    <a:tint val="75000"/>
                  </a:schemeClr>
                </a:solidFill>
                <a:latin typeface="Calibri"/>
              </a:defRPr>
            </a:lvl1pPr>
          </a:lstStyle>
          <a:p>
            <a:pPr indent="0" algn="r">
              <a:lnSpc>
                <a:spcPct val="100000"/>
              </a:lnSpc>
              <a:buNone/>
            </a:pPr>
            <a:fld id="{692BCE6A-4CD7-4F0B-A786-03480F2B8DE3}" type="slidenum">
              <a:rPr b="0" lang="de-DE" sz="1400" spc="-1" strike="noStrike">
                <a:solidFill>
                  <a:schemeClr val="dk1">
                    <a:tint val="75000"/>
                  </a:schemeClr>
                </a:solidFill>
                <a:latin typeface="Calibri"/>
              </a:rPr>
              <a:t>&lt;Foliennummer&gt;</a:t>
            </a:fld>
            <a:endParaRPr b="0" lang="de-DE"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916920" y="306000"/>
            <a:ext cx="7253640" cy="2290680"/>
          </a:xfrm>
          <a:prstGeom prst="rect">
            <a:avLst/>
          </a:prstGeom>
          <a:noFill/>
          <a:ln w="0">
            <a:noFill/>
          </a:ln>
        </p:spPr>
        <p:txBody>
          <a:bodyPr lIns="0" rIns="0" tIns="0" bIns="0" anchor="t">
            <a:noAutofit/>
          </a:bodyPr>
          <a:p>
            <a:pPr indent="0">
              <a:buNone/>
            </a:pPr>
            <a:r>
              <a:rPr b="0" lang="de-DE" sz="3800" spc="-1" strike="noStrike">
                <a:solidFill>
                  <a:srgbClr val="000000"/>
                </a:solidFill>
                <a:latin typeface="Calibri"/>
              </a:rPr>
              <a:t>Format des Titeltextes durch Klicken bearbeiten</a:t>
            </a:r>
            <a:endParaRPr b="0" lang="de-DE" sz="3800" spc="-1" strike="noStrike">
              <a:solidFill>
                <a:srgbClr val="000000"/>
              </a:solidFill>
              <a:latin typeface="Calibri"/>
            </a:endParaRPr>
          </a:p>
        </p:txBody>
      </p:sp>
      <p:sp>
        <p:nvSpPr>
          <p:cNvPr id="7" name="PlaceHolder 2"/>
          <p:cNvSpPr>
            <a:spLocks noGrp="1"/>
          </p:cNvSpPr>
          <p:nvPr>
            <p:ph type="body"/>
          </p:nvPr>
        </p:nvSpPr>
        <p:spPr>
          <a:xfrm>
            <a:off x="609480" y="1577520"/>
            <a:ext cx="10972440" cy="4525920"/>
          </a:xfrm>
          <a:prstGeom prst="rect">
            <a:avLst/>
          </a:prstGeom>
          <a:noFill/>
          <a:ln w="0">
            <a:noFill/>
          </a:ln>
        </p:spPr>
        <p:txBody>
          <a:bodyPr lIns="0" rIns="0" tIns="0" bIns="0" anchor="t">
            <a:no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Calibri"/>
              </a:rPr>
              <a:t>Format des Gliederungstextes durch Klicken bearbeiten</a:t>
            </a:r>
            <a:endParaRPr b="0" lang="de-DE"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Calibri"/>
              </a:rPr>
              <a:t>Zweite Gliederungsebene</a:t>
            </a:r>
            <a:endParaRPr b="0" lang="de-DE"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Calibri"/>
              </a:rPr>
              <a:t>Fünfte Gliederungsebene</a:t>
            </a:r>
            <a:endParaRPr b="0" lang="de-DE"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Calibri"/>
              </a:rPr>
              <a:t>Sechste Gliederungsebene</a:t>
            </a:r>
            <a:endParaRPr b="0" lang="de-DE"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Calibri"/>
              </a:rPr>
              <a:t>Siebte Gliederungsebene</a:t>
            </a:r>
            <a:endParaRPr b="0" lang="de-DE" sz="1800" spc="-1" strike="noStrike">
              <a:solidFill>
                <a:srgbClr val="000000"/>
              </a:solidFill>
              <a:latin typeface="Calibri"/>
            </a:endParaRPr>
          </a:p>
        </p:txBody>
      </p:sp>
      <p:sp>
        <p:nvSpPr>
          <p:cNvPr id="8" name="PlaceHolder 3"/>
          <p:cNvSpPr>
            <a:spLocks noGrp="1"/>
          </p:cNvSpPr>
          <p:nvPr>
            <p:ph type="ftr" idx="4"/>
          </p:nvPr>
        </p:nvSpPr>
        <p:spPr>
          <a:xfrm>
            <a:off x="4145400" y="6378120"/>
            <a:ext cx="3900960" cy="34272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Calibri"/>
              </a:defRPr>
            </a:lvl1pPr>
          </a:lstStyle>
          <a:p>
            <a:pPr indent="0" algn="ctr">
              <a:buNone/>
            </a:pPr>
            <a:r>
              <a:rPr b="0" lang="de-DE" sz="1400" spc="-1" strike="noStrike">
                <a:solidFill>
                  <a:srgbClr val="000000"/>
                </a:solidFill>
                <a:latin typeface="Calibri"/>
              </a:rPr>
              <a:t>&lt;Fußzeile&gt;</a:t>
            </a:r>
            <a:endParaRPr b="0" lang="de-DE" sz="1400" spc="-1" strike="noStrike">
              <a:solidFill>
                <a:srgbClr val="000000"/>
              </a:solidFill>
              <a:latin typeface="Calibri"/>
            </a:endParaRPr>
          </a:p>
        </p:txBody>
      </p:sp>
      <p:sp>
        <p:nvSpPr>
          <p:cNvPr id="9" name="PlaceHolder 4"/>
          <p:cNvSpPr>
            <a:spLocks noGrp="1"/>
          </p:cNvSpPr>
          <p:nvPr>
            <p:ph type="dt" idx="5"/>
          </p:nvPr>
        </p:nvSpPr>
        <p:spPr>
          <a:xfrm>
            <a:off x="609480" y="6378120"/>
            <a:ext cx="2803680" cy="342720"/>
          </a:xfrm>
          <a:prstGeom prst="rect">
            <a:avLst/>
          </a:prstGeom>
          <a:noFill/>
          <a:ln w="0">
            <a:noFill/>
          </a:ln>
        </p:spPr>
        <p:txBody>
          <a:bodyPr lIns="0" rIns="0" tIns="0" bIns="0" anchor="t">
            <a:noAutofit/>
          </a:bodyPr>
          <a:lstStyle>
            <a:lvl1pPr indent="0">
              <a:lnSpc>
                <a:spcPct val="100000"/>
              </a:lnSpc>
              <a:buNone/>
              <a:defRPr b="0" lang="en-US" sz="1400" spc="-1" strike="noStrike">
                <a:solidFill>
                  <a:schemeClr val="dk1">
                    <a:tint val="75000"/>
                  </a:schemeClr>
                </a:solidFill>
                <a:latin typeface="Calibri"/>
              </a:defRPr>
            </a:lvl1pPr>
          </a:lstStyle>
          <a:p>
            <a:pPr indent="0">
              <a:lnSpc>
                <a:spcPct val="100000"/>
              </a:lnSpc>
              <a:buNone/>
            </a:pPr>
            <a:r>
              <a:rPr b="0" lang="en-US" sz="1400" spc="-1" strike="noStrike">
                <a:solidFill>
                  <a:schemeClr val="dk1">
                    <a:tint val="75000"/>
                  </a:schemeClr>
                </a:solidFill>
                <a:latin typeface="Calibri"/>
              </a:rPr>
              <a:t>&lt;Datum/Uhrzeit&gt;</a:t>
            </a:r>
            <a:endParaRPr b="0" lang="de-DE" sz="1400" spc="-1" strike="noStrike">
              <a:solidFill>
                <a:srgbClr val="000000"/>
              </a:solidFill>
              <a:latin typeface="Calibri"/>
            </a:endParaRPr>
          </a:p>
        </p:txBody>
      </p:sp>
      <p:sp>
        <p:nvSpPr>
          <p:cNvPr id="10" name="PlaceHolder 5"/>
          <p:cNvSpPr>
            <a:spLocks noGrp="1"/>
          </p:cNvSpPr>
          <p:nvPr>
            <p:ph type="sldNum" idx="6"/>
          </p:nvPr>
        </p:nvSpPr>
        <p:spPr>
          <a:xfrm>
            <a:off x="8778240" y="6378120"/>
            <a:ext cx="2803680" cy="342720"/>
          </a:xfrm>
          <a:prstGeom prst="rect">
            <a:avLst/>
          </a:prstGeom>
          <a:noFill/>
          <a:ln w="0">
            <a:noFill/>
          </a:ln>
        </p:spPr>
        <p:txBody>
          <a:bodyPr lIns="0" rIns="0" tIns="0" bIns="0" anchor="t">
            <a:noAutofit/>
          </a:bodyPr>
          <a:lstStyle>
            <a:lvl1pPr indent="0" algn="r">
              <a:lnSpc>
                <a:spcPct val="100000"/>
              </a:lnSpc>
              <a:buNone/>
              <a:defRPr b="0" lang="de-DE" sz="1400" spc="-1" strike="noStrike">
                <a:solidFill>
                  <a:schemeClr val="dk1">
                    <a:tint val="75000"/>
                  </a:schemeClr>
                </a:solidFill>
                <a:latin typeface="Calibri"/>
              </a:defRPr>
            </a:lvl1pPr>
          </a:lstStyle>
          <a:p>
            <a:pPr indent="0" algn="r">
              <a:lnSpc>
                <a:spcPct val="100000"/>
              </a:lnSpc>
              <a:buNone/>
            </a:pPr>
            <a:fld id="{409454D8-89EA-4552-82B7-EF000BADAE5F}" type="slidenum">
              <a:rPr b="0" lang="de-DE" sz="1400" spc="-1" strike="noStrike">
                <a:solidFill>
                  <a:schemeClr val="dk1">
                    <a:tint val="75000"/>
                  </a:schemeClr>
                </a:solidFill>
                <a:latin typeface="Calibri"/>
              </a:rPr>
              <a:t>&lt;Foliennummer&gt;</a:t>
            </a:fld>
            <a:endParaRPr b="0" lang="de-DE"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916920" y="306000"/>
            <a:ext cx="7253640" cy="2290680"/>
          </a:xfrm>
          <a:prstGeom prst="rect">
            <a:avLst/>
          </a:prstGeom>
          <a:noFill/>
          <a:ln w="0">
            <a:noFill/>
          </a:ln>
        </p:spPr>
        <p:txBody>
          <a:bodyPr lIns="0" rIns="0" tIns="0" bIns="0" anchor="t">
            <a:noAutofit/>
          </a:bodyPr>
          <a:p>
            <a:pPr indent="0">
              <a:buNone/>
            </a:pPr>
            <a:r>
              <a:rPr b="0" lang="de-DE" sz="3800" spc="-1" strike="noStrike">
                <a:solidFill>
                  <a:srgbClr val="000000"/>
                </a:solidFill>
                <a:latin typeface="Calibri"/>
              </a:rPr>
              <a:t>Format des Titeltextes durch Klicken bearbeiten</a:t>
            </a:r>
            <a:endParaRPr b="0" lang="de-DE" sz="3800" spc="-1" strike="noStrike">
              <a:solidFill>
                <a:srgbClr val="000000"/>
              </a:solidFill>
              <a:latin typeface="Calibri"/>
            </a:endParaRPr>
          </a:p>
        </p:txBody>
      </p:sp>
      <p:sp>
        <p:nvSpPr>
          <p:cNvPr id="14" name="PlaceHolder 2"/>
          <p:cNvSpPr>
            <a:spLocks noGrp="1"/>
          </p:cNvSpPr>
          <p:nvPr>
            <p:ph type="body"/>
          </p:nvPr>
        </p:nvSpPr>
        <p:spPr>
          <a:xfrm>
            <a:off x="609480" y="1577520"/>
            <a:ext cx="5303160" cy="3977640"/>
          </a:xfrm>
          <a:prstGeom prst="rect">
            <a:avLst/>
          </a:prstGeom>
          <a:noFill/>
          <a:ln w="0">
            <a:noFill/>
          </a:ln>
        </p:spPr>
        <p:txBody>
          <a:bodyPr lIns="0" rIns="0" tIns="0" bIns="0" anchor="t">
            <a:no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Calibri"/>
              </a:rPr>
              <a:t>Format des Gliederungstextes durch Klicken bearbeiten</a:t>
            </a:r>
            <a:endParaRPr b="0" lang="de-DE"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Calibri"/>
              </a:rPr>
              <a:t>Zweite Gliederungsebene</a:t>
            </a:r>
            <a:endParaRPr b="0" lang="de-DE"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Calibri"/>
              </a:rPr>
              <a:t>Fünfte Gliederungsebene</a:t>
            </a:r>
            <a:endParaRPr b="0" lang="de-DE"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Calibri"/>
              </a:rPr>
              <a:t>Sechste Gliederungsebene</a:t>
            </a:r>
            <a:endParaRPr b="0" lang="de-DE"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Calibri"/>
              </a:rPr>
              <a:t>Siebte Gliederungsebene</a:t>
            </a:r>
            <a:endParaRPr b="0" lang="de-DE" sz="1800" spc="-1" strike="noStrike">
              <a:solidFill>
                <a:srgbClr val="000000"/>
              </a:solidFill>
              <a:latin typeface="Calibri"/>
            </a:endParaRPr>
          </a:p>
        </p:txBody>
      </p:sp>
      <p:sp>
        <p:nvSpPr>
          <p:cNvPr id="15" name="PlaceHolder 3"/>
          <p:cNvSpPr>
            <a:spLocks noGrp="1"/>
          </p:cNvSpPr>
          <p:nvPr>
            <p:ph type="body"/>
          </p:nvPr>
        </p:nvSpPr>
        <p:spPr>
          <a:xfrm>
            <a:off x="6278760" y="1577520"/>
            <a:ext cx="5303160" cy="3977640"/>
          </a:xfrm>
          <a:prstGeom prst="rect">
            <a:avLst/>
          </a:prstGeom>
          <a:noFill/>
          <a:ln w="0">
            <a:noFill/>
          </a:ln>
        </p:spPr>
        <p:txBody>
          <a:bodyPr lIns="0" rIns="0" tIns="0" bIns="0" anchor="t">
            <a:no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Calibri"/>
              </a:rPr>
              <a:t>Format des Gliederungstextes durch Klicken bearbeiten</a:t>
            </a:r>
            <a:endParaRPr b="0" lang="de-DE"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Calibri"/>
              </a:rPr>
              <a:t>Zweite Gliederungsebene</a:t>
            </a:r>
            <a:endParaRPr b="0" lang="de-DE"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Calibri"/>
              </a:rPr>
              <a:t>Fünfte Gliederungsebene</a:t>
            </a:r>
            <a:endParaRPr b="0" lang="de-DE"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Calibri"/>
              </a:rPr>
              <a:t>Sechste Gliederungsebene</a:t>
            </a:r>
            <a:endParaRPr b="0" lang="de-DE"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Calibri"/>
              </a:rPr>
              <a:t>Siebte Gliederungsebene</a:t>
            </a:r>
            <a:endParaRPr b="0" lang="de-DE" sz="1800" spc="-1" strike="noStrike">
              <a:solidFill>
                <a:srgbClr val="000000"/>
              </a:solidFill>
              <a:latin typeface="Calibri"/>
            </a:endParaRPr>
          </a:p>
        </p:txBody>
      </p:sp>
      <p:sp>
        <p:nvSpPr>
          <p:cNvPr id="16" name="PlaceHolder 4"/>
          <p:cNvSpPr>
            <a:spLocks noGrp="1"/>
          </p:cNvSpPr>
          <p:nvPr>
            <p:ph type="ftr" idx="7"/>
          </p:nvPr>
        </p:nvSpPr>
        <p:spPr>
          <a:xfrm>
            <a:off x="4145400" y="6378120"/>
            <a:ext cx="3900960" cy="34272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Calibri"/>
              </a:defRPr>
            </a:lvl1pPr>
          </a:lstStyle>
          <a:p>
            <a:pPr indent="0" algn="ctr">
              <a:buNone/>
            </a:pPr>
            <a:r>
              <a:rPr b="0" lang="de-DE" sz="1400" spc="-1" strike="noStrike">
                <a:solidFill>
                  <a:srgbClr val="000000"/>
                </a:solidFill>
                <a:latin typeface="Calibri"/>
              </a:rPr>
              <a:t>&lt;Fußzeile&gt;</a:t>
            </a:r>
            <a:endParaRPr b="0" lang="de-DE" sz="1400" spc="-1" strike="noStrike">
              <a:solidFill>
                <a:srgbClr val="000000"/>
              </a:solidFill>
              <a:latin typeface="Calibri"/>
            </a:endParaRPr>
          </a:p>
        </p:txBody>
      </p:sp>
      <p:sp>
        <p:nvSpPr>
          <p:cNvPr id="17" name="PlaceHolder 5"/>
          <p:cNvSpPr>
            <a:spLocks noGrp="1"/>
          </p:cNvSpPr>
          <p:nvPr>
            <p:ph type="dt" idx="8"/>
          </p:nvPr>
        </p:nvSpPr>
        <p:spPr>
          <a:xfrm>
            <a:off x="609480" y="6378120"/>
            <a:ext cx="2803680" cy="342720"/>
          </a:xfrm>
          <a:prstGeom prst="rect">
            <a:avLst/>
          </a:prstGeom>
          <a:noFill/>
          <a:ln w="0">
            <a:noFill/>
          </a:ln>
        </p:spPr>
        <p:txBody>
          <a:bodyPr lIns="0" rIns="0" tIns="0" bIns="0" anchor="t">
            <a:noAutofit/>
          </a:bodyPr>
          <a:lstStyle>
            <a:lvl1pPr indent="0">
              <a:lnSpc>
                <a:spcPct val="100000"/>
              </a:lnSpc>
              <a:buNone/>
              <a:defRPr b="0" lang="en-US" sz="1400" spc="-1" strike="noStrike">
                <a:solidFill>
                  <a:schemeClr val="dk1">
                    <a:tint val="75000"/>
                  </a:schemeClr>
                </a:solidFill>
                <a:latin typeface="Calibri"/>
              </a:defRPr>
            </a:lvl1pPr>
          </a:lstStyle>
          <a:p>
            <a:pPr indent="0">
              <a:lnSpc>
                <a:spcPct val="100000"/>
              </a:lnSpc>
              <a:buNone/>
            </a:pPr>
            <a:r>
              <a:rPr b="0" lang="en-US" sz="1400" spc="-1" strike="noStrike">
                <a:solidFill>
                  <a:schemeClr val="dk1">
                    <a:tint val="75000"/>
                  </a:schemeClr>
                </a:solidFill>
                <a:latin typeface="Calibri"/>
              </a:rPr>
              <a:t>&lt;Datum/Uhrzeit&gt;</a:t>
            </a:r>
            <a:endParaRPr b="0" lang="de-DE" sz="1400" spc="-1" strike="noStrike">
              <a:solidFill>
                <a:srgbClr val="000000"/>
              </a:solidFill>
              <a:latin typeface="Calibri"/>
            </a:endParaRPr>
          </a:p>
        </p:txBody>
      </p:sp>
      <p:sp>
        <p:nvSpPr>
          <p:cNvPr id="18" name="PlaceHolder 6"/>
          <p:cNvSpPr>
            <a:spLocks noGrp="1"/>
          </p:cNvSpPr>
          <p:nvPr>
            <p:ph type="sldNum" idx="9"/>
          </p:nvPr>
        </p:nvSpPr>
        <p:spPr>
          <a:xfrm>
            <a:off x="8778240" y="6378120"/>
            <a:ext cx="2803680" cy="342720"/>
          </a:xfrm>
          <a:prstGeom prst="rect">
            <a:avLst/>
          </a:prstGeom>
          <a:noFill/>
          <a:ln w="0">
            <a:noFill/>
          </a:ln>
        </p:spPr>
        <p:txBody>
          <a:bodyPr lIns="0" rIns="0" tIns="0" bIns="0" anchor="t">
            <a:noAutofit/>
          </a:bodyPr>
          <a:lstStyle>
            <a:lvl1pPr indent="0" algn="r">
              <a:lnSpc>
                <a:spcPct val="100000"/>
              </a:lnSpc>
              <a:buNone/>
              <a:defRPr b="0" lang="de-DE" sz="1400" spc="-1" strike="noStrike">
                <a:solidFill>
                  <a:schemeClr val="dk1">
                    <a:tint val="75000"/>
                  </a:schemeClr>
                </a:solidFill>
                <a:latin typeface="Calibri"/>
              </a:defRPr>
            </a:lvl1pPr>
          </a:lstStyle>
          <a:p>
            <a:pPr indent="0" algn="r">
              <a:lnSpc>
                <a:spcPct val="100000"/>
              </a:lnSpc>
              <a:buNone/>
            </a:pPr>
            <a:fld id="{FCA1CCD6-A7E4-4BFE-A083-1DF0E798B936}" type="slidenum">
              <a:rPr b="0" lang="de-DE" sz="1400" spc="-1" strike="noStrike">
                <a:solidFill>
                  <a:schemeClr val="dk1">
                    <a:tint val="75000"/>
                  </a:schemeClr>
                </a:solidFill>
                <a:latin typeface="Calibri"/>
              </a:rPr>
              <a:t>&lt;Foliennummer&gt;</a:t>
            </a:fld>
            <a:endParaRPr b="0" lang="de-DE"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916920" y="306000"/>
            <a:ext cx="7253640" cy="2290680"/>
          </a:xfrm>
          <a:prstGeom prst="rect">
            <a:avLst/>
          </a:prstGeom>
          <a:noFill/>
          <a:ln w="0">
            <a:noFill/>
          </a:ln>
        </p:spPr>
        <p:txBody>
          <a:bodyPr lIns="0" rIns="0" tIns="0" bIns="0" anchor="t">
            <a:noAutofit/>
          </a:bodyPr>
          <a:p>
            <a:pPr indent="0">
              <a:buNone/>
            </a:pPr>
            <a:r>
              <a:rPr b="0" lang="de-DE" sz="3800" spc="-1" strike="noStrike">
                <a:solidFill>
                  <a:srgbClr val="000000"/>
                </a:solidFill>
                <a:latin typeface="Calibri"/>
              </a:rPr>
              <a:t>Format des Titeltextes durch Klicken bearbeiten</a:t>
            </a:r>
            <a:endParaRPr b="0" lang="de-DE" sz="3800" spc="-1" strike="noStrike">
              <a:solidFill>
                <a:srgbClr val="000000"/>
              </a:solidFill>
              <a:latin typeface="Calibri"/>
            </a:endParaRPr>
          </a:p>
        </p:txBody>
      </p:sp>
      <p:sp>
        <p:nvSpPr>
          <p:cNvPr id="22" name="PlaceHolder 2"/>
          <p:cNvSpPr>
            <a:spLocks noGrp="1"/>
          </p:cNvSpPr>
          <p:nvPr>
            <p:ph type="ftr" idx="10"/>
          </p:nvPr>
        </p:nvSpPr>
        <p:spPr>
          <a:xfrm>
            <a:off x="4145400" y="6378120"/>
            <a:ext cx="3900960" cy="34272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Calibri"/>
              </a:defRPr>
            </a:lvl1pPr>
          </a:lstStyle>
          <a:p>
            <a:pPr indent="0" algn="ctr">
              <a:buNone/>
            </a:pPr>
            <a:r>
              <a:rPr b="0" lang="de-DE" sz="1400" spc="-1" strike="noStrike">
                <a:solidFill>
                  <a:srgbClr val="000000"/>
                </a:solidFill>
                <a:latin typeface="Calibri"/>
              </a:rPr>
              <a:t>&lt;Fußzeile&gt;</a:t>
            </a:r>
            <a:endParaRPr b="0" lang="de-DE" sz="1400" spc="-1" strike="noStrike">
              <a:solidFill>
                <a:srgbClr val="000000"/>
              </a:solidFill>
              <a:latin typeface="Calibri"/>
            </a:endParaRPr>
          </a:p>
        </p:txBody>
      </p:sp>
      <p:sp>
        <p:nvSpPr>
          <p:cNvPr id="23" name="PlaceHolder 3"/>
          <p:cNvSpPr>
            <a:spLocks noGrp="1"/>
          </p:cNvSpPr>
          <p:nvPr>
            <p:ph type="dt" idx="11"/>
          </p:nvPr>
        </p:nvSpPr>
        <p:spPr>
          <a:xfrm>
            <a:off x="609480" y="6378120"/>
            <a:ext cx="2803680" cy="342720"/>
          </a:xfrm>
          <a:prstGeom prst="rect">
            <a:avLst/>
          </a:prstGeom>
          <a:noFill/>
          <a:ln w="0">
            <a:noFill/>
          </a:ln>
        </p:spPr>
        <p:txBody>
          <a:bodyPr lIns="0" rIns="0" tIns="0" bIns="0" anchor="t">
            <a:noAutofit/>
          </a:bodyPr>
          <a:lstStyle>
            <a:lvl1pPr indent="0">
              <a:lnSpc>
                <a:spcPct val="100000"/>
              </a:lnSpc>
              <a:buNone/>
              <a:defRPr b="0" lang="en-US" sz="1400" spc="-1" strike="noStrike">
                <a:solidFill>
                  <a:schemeClr val="dk1">
                    <a:tint val="75000"/>
                  </a:schemeClr>
                </a:solidFill>
                <a:latin typeface="Calibri"/>
              </a:defRPr>
            </a:lvl1pPr>
          </a:lstStyle>
          <a:p>
            <a:pPr indent="0">
              <a:lnSpc>
                <a:spcPct val="100000"/>
              </a:lnSpc>
              <a:buNone/>
            </a:pPr>
            <a:r>
              <a:rPr b="0" lang="en-US" sz="1400" spc="-1" strike="noStrike">
                <a:solidFill>
                  <a:schemeClr val="dk1">
                    <a:tint val="75000"/>
                  </a:schemeClr>
                </a:solidFill>
                <a:latin typeface="Calibri"/>
              </a:rPr>
              <a:t>&lt;Datum/Uhrzeit&gt;</a:t>
            </a:r>
            <a:endParaRPr b="0" lang="de-DE" sz="1400" spc="-1" strike="noStrike">
              <a:solidFill>
                <a:srgbClr val="000000"/>
              </a:solidFill>
              <a:latin typeface="Calibri"/>
            </a:endParaRPr>
          </a:p>
        </p:txBody>
      </p:sp>
      <p:sp>
        <p:nvSpPr>
          <p:cNvPr id="24" name="PlaceHolder 4"/>
          <p:cNvSpPr>
            <a:spLocks noGrp="1"/>
          </p:cNvSpPr>
          <p:nvPr>
            <p:ph type="sldNum" idx="12"/>
          </p:nvPr>
        </p:nvSpPr>
        <p:spPr>
          <a:xfrm>
            <a:off x="8778240" y="6378120"/>
            <a:ext cx="2803680" cy="342720"/>
          </a:xfrm>
          <a:prstGeom prst="rect">
            <a:avLst/>
          </a:prstGeom>
          <a:noFill/>
          <a:ln w="0">
            <a:noFill/>
          </a:ln>
        </p:spPr>
        <p:txBody>
          <a:bodyPr lIns="0" rIns="0" tIns="0" bIns="0" anchor="t">
            <a:noAutofit/>
          </a:bodyPr>
          <a:lstStyle>
            <a:lvl1pPr indent="0" algn="r">
              <a:lnSpc>
                <a:spcPct val="100000"/>
              </a:lnSpc>
              <a:buNone/>
              <a:defRPr b="0" lang="de-DE" sz="1400" spc="-1" strike="noStrike">
                <a:solidFill>
                  <a:schemeClr val="dk1">
                    <a:tint val="75000"/>
                  </a:schemeClr>
                </a:solidFill>
                <a:latin typeface="Calibri"/>
              </a:defRPr>
            </a:lvl1pPr>
          </a:lstStyle>
          <a:p>
            <a:pPr indent="0" algn="r">
              <a:lnSpc>
                <a:spcPct val="100000"/>
              </a:lnSpc>
              <a:buNone/>
            </a:pPr>
            <a:fld id="{A92EAFA3-8B3D-496D-843A-5D7A12FFC5E8}" type="slidenum">
              <a:rPr b="0" lang="de-DE" sz="1400" spc="-1" strike="noStrike">
                <a:solidFill>
                  <a:schemeClr val="dk1">
                    <a:tint val="75000"/>
                  </a:schemeClr>
                </a:solidFill>
                <a:latin typeface="Calibri"/>
              </a:rPr>
              <a:t>&lt;Foliennummer&gt;</a:t>
            </a:fld>
            <a:endParaRPr b="0" lang="de-DE" sz="1400" spc="-1" strike="noStrike">
              <a:solidFill>
                <a:srgbClr val="000000"/>
              </a:solidFill>
              <a:latin typeface="Calibri"/>
            </a:endParaRPr>
          </a:p>
        </p:txBody>
      </p:sp>
      <p:sp>
        <p:nvSpPr>
          <p:cNvPr id="2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Calibri"/>
              </a:rPr>
              <a:t>Format des Gliederungstextes durch Klicken bearbeiten</a:t>
            </a:r>
            <a:endParaRPr b="0" lang="de-DE"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Calibri"/>
              </a:rPr>
              <a:t>Zweite Gliederungsebene</a:t>
            </a:r>
            <a:endParaRPr b="0" lang="de-DE"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8" name="PlaceHolder 1"/>
          <p:cNvSpPr>
            <a:spLocks noGrp="1"/>
          </p:cNvSpPr>
          <p:nvPr>
            <p:ph type="ftr" idx="13"/>
          </p:nvPr>
        </p:nvSpPr>
        <p:spPr>
          <a:xfrm>
            <a:off x="4145400" y="6378120"/>
            <a:ext cx="3900960" cy="34272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Calibri"/>
              </a:defRPr>
            </a:lvl1pPr>
          </a:lstStyle>
          <a:p>
            <a:pPr indent="0" algn="ctr">
              <a:buNone/>
            </a:pPr>
            <a:r>
              <a:rPr b="0" lang="de-DE" sz="1400" spc="-1" strike="noStrike">
                <a:solidFill>
                  <a:srgbClr val="000000"/>
                </a:solidFill>
                <a:latin typeface="Calibri"/>
              </a:rPr>
              <a:t>&lt;Fußzeile&gt;</a:t>
            </a:r>
            <a:endParaRPr b="0" lang="de-DE" sz="1400" spc="-1" strike="noStrike">
              <a:solidFill>
                <a:srgbClr val="000000"/>
              </a:solidFill>
              <a:latin typeface="Calibri"/>
            </a:endParaRPr>
          </a:p>
        </p:txBody>
      </p:sp>
      <p:sp>
        <p:nvSpPr>
          <p:cNvPr id="29" name="PlaceHolder 2"/>
          <p:cNvSpPr>
            <a:spLocks noGrp="1"/>
          </p:cNvSpPr>
          <p:nvPr>
            <p:ph type="dt" idx="14"/>
          </p:nvPr>
        </p:nvSpPr>
        <p:spPr>
          <a:xfrm>
            <a:off x="609480" y="6378120"/>
            <a:ext cx="2803680" cy="342720"/>
          </a:xfrm>
          <a:prstGeom prst="rect">
            <a:avLst/>
          </a:prstGeom>
          <a:noFill/>
          <a:ln w="0">
            <a:noFill/>
          </a:ln>
        </p:spPr>
        <p:txBody>
          <a:bodyPr lIns="0" rIns="0" tIns="0" bIns="0" anchor="t">
            <a:noAutofit/>
          </a:bodyPr>
          <a:lstStyle>
            <a:lvl1pPr indent="0">
              <a:lnSpc>
                <a:spcPct val="100000"/>
              </a:lnSpc>
              <a:buNone/>
              <a:defRPr b="0" lang="en-US" sz="1400" spc="-1" strike="noStrike">
                <a:solidFill>
                  <a:schemeClr val="dk1">
                    <a:tint val="75000"/>
                  </a:schemeClr>
                </a:solidFill>
                <a:latin typeface="Calibri"/>
              </a:defRPr>
            </a:lvl1pPr>
          </a:lstStyle>
          <a:p>
            <a:pPr indent="0">
              <a:lnSpc>
                <a:spcPct val="100000"/>
              </a:lnSpc>
              <a:buNone/>
            </a:pPr>
            <a:r>
              <a:rPr b="0" lang="en-US" sz="1400" spc="-1" strike="noStrike">
                <a:solidFill>
                  <a:schemeClr val="dk1">
                    <a:tint val="75000"/>
                  </a:schemeClr>
                </a:solidFill>
                <a:latin typeface="Calibri"/>
              </a:rPr>
              <a:t>&lt;Datum/Uhrzeit&gt;</a:t>
            </a:r>
            <a:endParaRPr b="0" lang="de-DE" sz="1400" spc="-1" strike="noStrike">
              <a:solidFill>
                <a:srgbClr val="000000"/>
              </a:solidFill>
              <a:latin typeface="Calibri"/>
            </a:endParaRPr>
          </a:p>
        </p:txBody>
      </p:sp>
      <p:sp>
        <p:nvSpPr>
          <p:cNvPr id="30" name="PlaceHolder 3"/>
          <p:cNvSpPr>
            <a:spLocks noGrp="1"/>
          </p:cNvSpPr>
          <p:nvPr>
            <p:ph type="sldNum" idx="15"/>
          </p:nvPr>
        </p:nvSpPr>
        <p:spPr>
          <a:xfrm>
            <a:off x="8778240" y="6378120"/>
            <a:ext cx="2803680" cy="342720"/>
          </a:xfrm>
          <a:prstGeom prst="rect">
            <a:avLst/>
          </a:prstGeom>
          <a:noFill/>
          <a:ln w="0">
            <a:noFill/>
          </a:ln>
        </p:spPr>
        <p:txBody>
          <a:bodyPr lIns="0" rIns="0" tIns="0" bIns="0" anchor="t">
            <a:noAutofit/>
          </a:bodyPr>
          <a:lstStyle>
            <a:lvl1pPr indent="0" algn="r">
              <a:lnSpc>
                <a:spcPct val="100000"/>
              </a:lnSpc>
              <a:buNone/>
              <a:defRPr b="0" lang="de-DE" sz="1400" spc="-1" strike="noStrike">
                <a:solidFill>
                  <a:schemeClr val="dk1">
                    <a:tint val="75000"/>
                  </a:schemeClr>
                </a:solidFill>
                <a:latin typeface="Calibri"/>
              </a:defRPr>
            </a:lvl1pPr>
          </a:lstStyle>
          <a:p>
            <a:pPr indent="0" algn="r">
              <a:lnSpc>
                <a:spcPct val="100000"/>
              </a:lnSpc>
              <a:buNone/>
            </a:pPr>
            <a:fld id="{F070775D-CD19-4DD7-92AB-E3DE055F025A}" type="slidenum">
              <a:rPr b="0" lang="de-DE" sz="1400" spc="-1" strike="noStrike">
                <a:solidFill>
                  <a:schemeClr val="dk1">
                    <a:tint val="75000"/>
                  </a:schemeClr>
                </a:solidFill>
                <a:latin typeface="Calibri"/>
              </a:rPr>
              <a:t>&lt;Foliennummer&gt;</a:t>
            </a:fld>
            <a:endParaRPr b="0" lang="de-DE" sz="1400" spc="-1" strike="noStrike">
              <a:solidFill>
                <a:srgbClr val="000000"/>
              </a:solidFill>
              <a:latin typeface="Calibri"/>
            </a:endParaRPr>
          </a:p>
        </p:txBody>
      </p:sp>
      <p:sp>
        <p:nvSpPr>
          <p:cNvPr id="3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de-DE" sz="1800" spc="-1" strike="noStrike">
                <a:solidFill>
                  <a:srgbClr val="000000"/>
                </a:solidFill>
                <a:latin typeface="Calibri"/>
              </a:rPr>
              <a:t>Format des Titeltextes durch Klicken bearbeiten</a:t>
            </a:r>
            <a:endParaRPr b="0" lang="de-DE" sz="1800" spc="-1" strike="noStrike">
              <a:solidFill>
                <a:srgbClr val="000000"/>
              </a:solidFill>
              <a:latin typeface="Calibri"/>
            </a:endParaRPr>
          </a:p>
        </p:txBody>
      </p:sp>
      <p:sp>
        <p:nvSpPr>
          <p:cNvPr id="3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Calibri"/>
              </a:rPr>
              <a:t>Format des Gliederungstextes durch Klicken bearbeiten</a:t>
            </a:r>
            <a:endParaRPr b="0" lang="de-DE"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Calibri"/>
              </a:rPr>
              <a:t>Zweite Gliederungsebene</a:t>
            </a:r>
            <a:endParaRPr b="0" lang="de-DE"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hyperlink" Target="https://awards.oeglobal.org/" TargetMode="External"/><Relationship Id="rId2" Type="http://schemas.openxmlformats.org/officeDocument/2006/relationships/image" Target="../media/image26.pn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hyperlink" Target="https://www.cccoer.org/" TargetMode="External"/><Relationship Id="rId4" Type="http://schemas.openxmlformats.org/officeDocument/2006/relationships/hyperlink" Target="https://www.oelatam.org/" TargetMode="External"/><Relationship Id="rId5"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48.jpeg"/><Relationship Id="rId3"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hyperlink" Target="mailto:oeg.francophone@gmail.com" TargetMode="External"/><Relationship Id="rId3"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hyperlink" Target="https://oeweek.oeglobal.org/" TargetMode="External"/><Relationship Id="rId2" Type="http://schemas.openxmlformats.org/officeDocument/2006/relationships/image" Target="../media/image22.jpeg"/><Relationship Id="rId3" Type="http://schemas.openxmlformats.org/officeDocument/2006/relationships/image" Target="../media/image23.png"/><Relationship Id="rId4" Type="http://schemas.openxmlformats.org/officeDocument/2006/relationships/hyperlink" Target="https://oeweek.oeglobal.org/" TargetMode="External"/><Relationship Id="rId5"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304920"/>
            <a:ext cx="5404680" cy="6958080"/>
          </a:xfrm>
          <a:prstGeom prst="rect">
            <a:avLst/>
          </a:prstGeom>
          <a:noFill/>
          <a:ln w="0">
            <a:noFill/>
          </a:ln>
        </p:spPr>
        <p:txBody>
          <a:bodyPr lIns="0" rIns="0" tIns="99720" bIns="0" anchor="t">
            <a:noAutofit/>
          </a:bodyPr>
          <a:p>
            <a:pPr marL="12240" indent="0">
              <a:lnSpc>
                <a:spcPts val="5400"/>
              </a:lnSpc>
              <a:spcBef>
                <a:spcPts val="785"/>
              </a:spcBef>
              <a:buNone/>
              <a:tabLst>
                <a:tab algn="l" pos="0"/>
              </a:tabLst>
            </a:pPr>
            <a:r>
              <a:rPr b="1" lang="fr-FR" sz="5000" spc="749" strike="noStrike">
                <a:solidFill>
                  <a:schemeClr val="dk1"/>
                </a:solidFill>
                <a:latin typeface="Calibri"/>
              </a:rPr>
              <a:t>11/06/2024</a:t>
            </a:r>
            <a:br>
              <a:rPr sz="5000"/>
            </a:br>
            <a:r>
              <a:rPr b="1" lang="fr-FR" sz="5400" spc="-1" strike="noStrike">
                <a:solidFill>
                  <a:srgbClr val="000000"/>
                </a:solidFill>
                <a:latin typeface="Segoe UI"/>
              </a:rPr>
              <a:t>OER-conference Tübingen</a:t>
            </a:r>
            <a:br>
              <a:rPr sz="5000"/>
            </a:br>
            <a:br>
              <a:rPr sz="5000"/>
            </a:br>
            <a:r>
              <a:rPr b="1" lang="fr-FR" sz="5000" spc="749" strike="noStrike">
                <a:solidFill>
                  <a:schemeClr val="dk1"/>
                </a:solidFill>
                <a:latin typeface="Calibri"/>
              </a:rPr>
              <a:t>Herzlich</a:t>
            </a:r>
            <a:br>
              <a:rPr sz="5000"/>
            </a:br>
            <a:r>
              <a:rPr b="1" lang="fr-FR" sz="5000" spc="749" strike="noStrike">
                <a:solidFill>
                  <a:schemeClr val="dk1"/>
                </a:solidFill>
                <a:latin typeface="Calibri"/>
              </a:rPr>
              <a:t>Willkommen</a:t>
            </a:r>
            <a:br>
              <a:rPr sz="5000"/>
            </a:br>
            <a:r>
              <a:rPr b="1" lang="fr-FR" sz="5000" spc="659" strike="noStrike">
                <a:solidFill>
                  <a:schemeClr val="dk1"/>
                </a:solidFill>
                <a:latin typeface="Calibri"/>
              </a:rPr>
              <a:t>Bienvenue </a:t>
            </a:r>
            <a:br>
              <a:rPr sz="5000"/>
            </a:br>
            <a:r>
              <a:rPr b="1" lang="fr-FR" sz="5000" spc="659" strike="noStrike">
                <a:solidFill>
                  <a:schemeClr val="dk1"/>
                </a:solidFill>
                <a:latin typeface="Calibri"/>
              </a:rPr>
              <a:t>Welcome</a:t>
            </a:r>
            <a:br>
              <a:rPr sz="5000"/>
            </a:br>
            <a:r>
              <a:rPr b="1" lang="fr-FR" sz="5000" spc="809" strike="noStrike">
                <a:solidFill>
                  <a:schemeClr val="dk1"/>
                </a:solidFill>
                <a:latin typeface="Calibri"/>
              </a:rPr>
              <a:t>@</a:t>
            </a:r>
            <a:endParaRPr b="0" lang="de-DE" sz="5000" spc="-1" strike="noStrike">
              <a:solidFill>
                <a:srgbClr val="000000"/>
              </a:solidFill>
              <a:latin typeface="Calibri"/>
            </a:endParaRPr>
          </a:p>
        </p:txBody>
      </p:sp>
      <p:pic>
        <p:nvPicPr>
          <p:cNvPr id="36" name="object 3" descr=""/>
          <p:cNvPicPr/>
          <p:nvPr/>
        </p:nvPicPr>
        <p:blipFill>
          <a:blip r:embed="rId1"/>
          <a:stretch/>
        </p:blipFill>
        <p:spPr>
          <a:xfrm>
            <a:off x="6018840" y="407160"/>
            <a:ext cx="5999040" cy="6005880"/>
          </a:xfrm>
          <a:prstGeom prst="rect">
            <a:avLst/>
          </a:prstGeom>
          <a:ln w="0">
            <a:noFill/>
          </a:ln>
        </p:spPr>
      </p:pic>
      <p:pic>
        <p:nvPicPr>
          <p:cNvPr id="37" name="Image 5" descr=""/>
          <p:cNvPicPr/>
          <p:nvPr/>
        </p:nvPicPr>
        <p:blipFill>
          <a:blip r:embed="rId2"/>
          <a:stretch/>
        </p:blipFill>
        <p:spPr>
          <a:xfrm>
            <a:off x="1066680" y="5841720"/>
            <a:ext cx="2437920" cy="9086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85" name="object 2" descr=""/>
          <p:cNvPicPr/>
          <p:nvPr/>
        </p:nvPicPr>
        <p:blipFill>
          <a:blip r:embed="rId1"/>
          <a:stretch/>
        </p:blipFill>
        <p:spPr>
          <a:xfrm>
            <a:off x="1175040" y="384120"/>
            <a:ext cx="3631320" cy="6054480"/>
          </a:xfrm>
          <a:prstGeom prst="rect">
            <a:avLst/>
          </a:prstGeom>
          <a:ln w="0">
            <a:noFill/>
          </a:ln>
        </p:spPr>
      </p:pic>
      <p:sp>
        <p:nvSpPr>
          <p:cNvPr id="86" name="object 3"/>
          <p:cNvSpPr/>
          <p:nvPr/>
        </p:nvSpPr>
        <p:spPr>
          <a:xfrm>
            <a:off x="7042320" y="5399640"/>
            <a:ext cx="2968200" cy="43884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1" lang="de-DE" sz="2800" spc="299" strike="noStrike">
                <a:solidFill>
                  <a:srgbClr val="000000"/>
                </a:solidFill>
                <a:latin typeface="Calibri"/>
              </a:rPr>
              <a:t>March</a:t>
            </a:r>
            <a:r>
              <a:rPr b="1" lang="de-DE" sz="2800" spc="137" strike="noStrike">
                <a:solidFill>
                  <a:srgbClr val="000000"/>
                </a:solidFill>
                <a:latin typeface="Calibri"/>
              </a:rPr>
              <a:t> </a:t>
            </a:r>
            <a:r>
              <a:rPr b="1" lang="de-DE" sz="2800" spc="333" strike="noStrike">
                <a:solidFill>
                  <a:srgbClr val="000000"/>
                </a:solidFill>
                <a:latin typeface="Calibri"/>
              </a:rPr>
              <a:t>4-</a:t>
            </a:r>
            <a:r>
              <a:rPr b="1" lang="de-DE" sz="2800" spc="168" strike="noStrike">
                <a:solidFill>
                  <a:srgbClr val="000000"/>
                </a:solidFill>
                <a:latin typeface="Calibri"/>
              </a:rPr>
              <a:t>8,</a:t>
            </a:r>
            <a:r>
              <a:rPr b="1" lang="de-DE" sz="2800" spc="137" strike="noStrike">
                <a:solidFill>
                  <a:srgbClr val="000000"/>
                </a:solidFill>
                <a:latin typeface="Calibri"/>
              </a:rPr>
              <a:t> </a:t>
            </a:r>
            <a:r>
              <a:rPr b="1" lang="de-DE" sz="2800" spc="304" strike="noStrike">
                <a:solidFill>
                  <a:srgbClr val="000000"/>
                </a:solidFill>
                <a:latin typeface="Calibri"/>
              </a:rPr>
              <a:t>2024</a:t>
            </a:r>
            <a:endParaRPr b="0" lang="de-DE" sz="2800" spc="-1" strike="noStrike">
              <a:solidFill>
                <a:srgbClr val="000000"/>
              </a:solidFill>
              <a:latin typeface="Calibri"/>
            </a:endParaRPr>
          </a:p>
        </p:txBody>
      </p:sp>
      <p:pic>
        <p:nvPicPr>
          <p:cNvPr id="87" name="object 4" descr=""/>
          <p:cNvPicPr/>
          <p:nvPr/>
        </p:nvPicPr>
        <p:blipFill>
          <a:blip r:embed="rId2"/>
          <a:stretch/>
        </p:blipFill>
        <p:spPr>
          <a:xfrm>
            <a:off x="7821360" y="3534120"/>
            <a:ext cx="1591920" cy="1605600"/>
          </a:xfrm>
          <a:prstGeom prst="rect">
            <a:avLst/>
          </a:prstGeom>
          <a:ln w="0">
            <a:noFill/>
          </a:ln>
        </p:spPr>
      </p:pic>
      <p:sp>
        <p:nvSpPr>
          <p:cNvPr id="88" name="object 5"/>
          <p:cNvSpPr/>
          <p:nvPr/>
        </p:nvSpPr>
        <p:spPr>
          <a:xfrm>
            <a:off x="5367240" y="831960"/>
            <a:ext cx="5727240" cy="927720"/>
          </a:xfrm>
          <a:prstGeom prst="rect">
            <a:avLst/>
          </a:prstGeom>
          <a:noFill/>
          <a:ln w="0">
            <a:noFill/>
          </a:ln>
        </p:spPr>
        <p:style>
          <a:lnRef idx="0"/>
          <a:fillRef idx="0"/>
          <a:effectRef idx="0"/>
          <a:fontRef idx="minor"/>
        </p:style>
        <p:txBody>
          <a:bodyPr lIns="0" rIns="0" tIns="13320" bIns="0" anchor="t">
            <a:spAutoFit/>
          </a:bodyPr>
          <a:p>
            <a:pPr marL="12600">
              <a:lnSpc>
                <a:spcPct val="100000"/>
              </a:lnSpc>
              <a:spcBef>
                <a:spcPts val="105"/>
              </a:spcBef>
            </a:pPr>
            <a:r>
              <a:rPr b="0" lang="de-DE" sz="2000" spc="-1" strike="noStrike">
                <a:solidFill>
                  <a:srgbClr val="000000"/>
                </a:solidFill>
                <a:latin typeface="Century Gothic"/>
              </a:rPr>
              <a:t>Since</a:t>
            </a:r>
            <a:r>
              <a:rPr b="0" lang="de-DE" sz="2000" spc="12" strike="noStrike">
                <a:solidFill>
                  <a:srgbClr val="000000"/>
                </a:solidFill>
                <a:latin typeface="Century Gothic"/>
              </a:rPr>
              <a:t> </a:t>
            </a:r>
            <a:r>
              <a:rPr b="0" lang="de-DE" sz="2000" spc="-21" strike="noStrike">
                <a:solidFill>
                  <a:srgbClr val="000000"/>
                </a:solidFill>
                <a:latin typeface="Century Gothic"/>
              </a:rPr>
              <a:t>2012</a:t>
            </a:r>
            <a:r>
              <a:rPr b="0" lang="de-DE" sz="2000" spc="38" strike="noStrike">
                <a:solidFill>
                  <a:srgbClr val="000000"/>
                </a:solidFill>
                <a:latin typeface="Century Gothic"/>
              </a:rPr>
              <a:t> </a:t>
            </a:r>
            <a:r>
              <a:rPr b="0" lang="de-DE" sz="2000" spc="94" strike="noStrike">
                <a:solidFill>
                  <a:srgbClr val="000000"/>
                </a:solidFill>
                <a:latin typeface="Century Gothic"/>
              </a:rPr>
              <a:t>OE</a:t>
            </a:r>
            <a:r>
              <a:rPr b="0" lang="de-DE" sz="2000" spc="24" strike="noStrike">
                <a:solidFill>
                  <a:srgbClr val="000000"/>
                </a:solidFill>
                <a:latin typeface="Century Gothic"/>
              </a:rPr>
              <a:t> </a:t>
            </a:r>
            <a:r>
              <a:rPr b="0" lang="de-DE" sz="2000" spc="72" strike="noStrike">
                <a:solidFill>
                  <a:srgbClr val="000000"/>
                </a:solidFill>
                <a:latin typeface="Century Gothic"/>
              </a:rPr>
              <a:t>Week</a:t>
            </a:r>
            <a:r>
              <a:rPr b="0" lang="de-DE" sz="2000" spc="12" strike="noStrike">
                <a:solidFill>
                  <a:srgbClr val="000000"/>
                </a:solidFill>
                <a:latin typeface="Century Gothic"/>
              </a:rPr>
              <a:t> </a:t>
            </a:r>
            <a:r>
              <a:rPr b="0" lang="de-DE" sz="2000" spc="49" strike="noStrike">
                <a:solidFill>
                  <a:srgbClr val="000000"/>
                </a:solidFill>
                <a:latin typeface="Century Gothic"/>
              </a:rPr>
              <a:t>has</a:t>
            </a:r>
            <a:r>
              <a:rPr b="0" lang="de-DE" sz="2000" spc="12" strike="noStrike">
                <a:solidFill>
                  <a:srgbClr val="000000"/>
                </a:solidFill>
                <a:latin typeface="Century Gothic"/>
              </a:rPr>
              <a:t> </a:t>
            </a:r>
            <a:r>
              <a:rPr b="0" lang="de-DE" sz="2000" spc="-1" strike="noStrike">
                <a:solidFill>
                  <a:srgbClr val="000000"/>
                </a:solidFill>
                <a:latin typeface="Century Gothic"/>
              </a:rPr>
              <a:t>hosted</a:t>
            </a:r>
            <a:r>
              <a:rPr b="0" lang="de-DE" sz="2000" spc="-15" strike="noStrike">
                <a:solidFill>
                  <a:srgbClr val="000000"/>
                </a:solidFill>
                <a:latin typeface="Century Gothic"/>
              </a:rPr>
              <a:t> </a:t>
            </a:r>
            <a:r>
              <a:rPr b="0" lang="de-DE" sz="2000" spc="83" strike="noStrike">
                <a:solidFill>
                  <a:srgbClr val="000000"/>
                </a:solidFill>
                <a:latin typeface="Century Gothic"/>
              </a:rPr>
              <a:t>2,064</a:t>
            </a:r>
            <a:r>
              <a:rPr b="0" lang="de-DE" sz="2000" spc="38" strike="noStrike">
                <a:solidFill>
                  <a:srgbClr val="000000"/>
                </a:solidFill>
                <a:latin typeface="Century Gothic"/>
              </a:rPr>
              <a:t> </a:t>
            </a:r>
            <a:r>
              <a:rPr b="0" lang="de-DE" sz="2000" spc="-12" strike="noStrike">
                <a:solidFill>
                  <a:srgbClr val="000000"/>
                </a:solidFill>
                <a:latin typeface="Century Gothic"/>
              </a:rPr>
              <a:t>events </a:t>
            </a:r>
            <a:r>
              <a:rPr b="0" lang="de-DE" sz="2000" spc="128" strike="noStrike">
                <a:solidFill>
                  <a:srgbClr val="000000"/>
                </a:solidFill>
                <a:latin typeface="Century Gothic"/>
              </a:rPr>
              <a:t>in</a:t>
            </a:r>
            <a:r>
              <a:rPr b="0" lang="de-DE" sz="2000" spc="-21" strike="noStrike">
                <a:solidFill>
                  <a:srgbClr val="000000"/>
                </a:solidFill>
                <a:latin typeface="Century Gothic"/>
              </a:rPr>
              <a:t> </a:t>
            </a:r>
            <a:r>
              <a:rPr b="1" lang="de-DE" sz="2000" spc="239" strike="noStrike">
                <a:solidFill>
                  <a:srgbClr val="000000"/>
                </a:solidFill>
                <a:latin typeface="Calibri"/>
              </a:rPr>
              <a:t>38</a:t>
            </a:r>
            <a:r>
              <a:rPr b="1" lang="de-DE" sz="2000" spc="94" strike="noStrike">
                <a:solidFill>
                  <a:srgbClr val="000000"/>
                </a:solidFill>
                <a:latin typeface="Calibri"/>
              </a:rPr>
              <a:t> </a:t>
            </a:r>
            <a:r>
              <a:rPr b="0" lang="de-DE" sz="2000" spc="-1" strike="noStrike">
                <a:solidFill>
                  <a:srgbClr val="000000"/>
                </a:solidFill>
                <a:latin typeface="Century Gothic"/>
              </a:rPr>
              <a:t>languages</a:t>
            </a:r>
            <a:r>
              <a:rPr b="0" lang="de-DE" sz="2000" spc="-52" strike="noStrike">
                <a:solidFill>
                  <a:srgbClr val="000000"/>
                </a:solidFill>
                <a:latin typeface="Century Gothic"/>
              </a:rPr>
              <a:t> </a:t>
            </a:r>
            <a:r>
              <a:rPr b="0" lang="de-DE" sz="2000" spc="-1" strike="noStrike">
                <a:solidFill>
                  <a:srgbClr val="000000"/>
                </a:solidFill>
                <a:latin typeface="Century Gothic"/>
              </a:rPr>
              <a:t>and</a:t>
            </a:r>
            <a:r>
              <a:rPr b="0" lang="de-DE" sz="2000" spc="-26" strike="noStrike">
                <a:solidFill>
                  <a:srgbClr val="000000"/>
                </a:solidFill>
                <a:latin typeface="Century Gothic"/>
              </a:rPr>
              <a:t> </a:t>
            </a:r>
            <a:r>
              <a:rPr b="1" lang="de-DE" sz="2000" spc="242" strike="noStrike">
                <a:solidFill>
                  <a:srgbClr val="000000"/>
                </a:solidFill>
                <a:latin typeface="Calibri"/>
              </a:rPr>
              <a:t>gathered</a:t>
            </a:r>
            <a:r>
              <a:rPr b="1" lang="de-DE" sz="2000" spc="109" strike="noStrike">
                <a:solidFill>
                  <a:srgbClr val="000000"/>
                </a:solidFill>
                <a:latin typeface="Calibri"/>
              </a:rPr>
              <a:t> </a:t>
            </a:r>
            <a:r>
              <a:rPr b="1" lang="de-DE" sz="2000" spc="134" strike="noStrike">
                <a:solidFill>
                  <a:srgbClr val="000000"/>
                </a:solidFill>
                <a:latin typeface="Calibri"/>
              </a:rPr>
              <a:t>85,535 </a:t>
            </a:r>
            <a:r>
              <a:rPr b="0" lang="de-DE" sz="2000" spc="-1" strike="noStrike">
                <a:solidFill>
                  <a:srgbClr val="000000"/>
                </a:solidFill>
                <a:latin typeface="Century Gothic"/>
              </a:rPr>
              <a:t>participants</a:t>
            </a:r>
            <a:r>
              <a:rPr b="0" lang="de-DE" sz="2000" spc="89" strike="noStrike">
                <a:solidFill>
                  <a:srgbClr val="000000"/>
                </a:solidFill>
                <a:latin typeface="Century Gothic"/>
              </a:rPr>
              <a:t> </a:t>
            </a:r>
            <a:r>
              <a:rPr b="0" lang="de-DE" sz="2000" spc="103" strike="noStrike">
                <a:solidFill>
                  <a:srgbClr val="000000"/>
                </a:solidFill>
                <a:latin typeface="Century Gothic"/>
              </a:rPr>
              <a:t>from</a:t>
            </a:r>
            <a:r>
              <a:rPr b="0" lang="de-DE" sz="2000" spc="83" strike="noStrike">
                <a:solidFill>
                  <a:srgbClr val="000000"/>
                </a:solidFill>
                <a:latin typeface="Century Gothic"/>
              </a:rPr>
              <a:t> </a:t>
            </a:r>
            <a:r>
              <a:rPr b="1" lang="de-DE" sz="2000" spc="52" strike="noStrike">
                <a:solidFill>
                  <a:srgbClr val="000000"/>
                </a:solidFill>
                <a:latin typeface="Calibri"/>
              </a:rPr>
              <a:t>192</a:t>
            </a:r>
            <a:r>
              <a:rPr b="1" lang="de-DE" sz="2000" spc="284" strike="noStrike">
                <a:solidFill>
                  <a:srgbClr val="000000"/>
                </a:solidFill>
                <a:latin typeface="Calibri"/>
              </a:rPr>
              <a:t> </a:t>
            </a:r>
            <a:r>
              <a:rPr b="0" lang="de-DE" sz="2000" spc="-12" strike="noStrike">
                <a:solidFill>
                  <a:srgbClr val="000000"/>
                </a:solidFill>
                <a:latin typeface="Century Gothic"/>
              </a:rPr>
              <a:t>countries.</a:t>
            </a:r>
            <a:endParaRPr b="0" lang="de-DE" sz="2000" spc="-1" strike="noStrike">
              <a:solidFill>
                <a:srgbClr val="000000"/>
              </a:solidFill>
              <a:latin typeface="Calibri"/>
            </a:endParaRPr>
          </a:p>
        </p:txBody>
      </p:sp>
      <p:sp>
        <p:nvSpPr>
          <p:cNvPr id="89" name="object 6"/>
          <p:cNvSpPr/>
          <p:nvPr/>
        </p:nvSpPr>
        <p:spPr>
          <a:xfrm>
            <a:off x="6520680" y="3013560"/>
            <a:ext cx="3701520" cy="43884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2800" spc="327" strike="noStrike">
                <a:solidFill>
                  <a:srgbClr val="000000"/>
                </a:solidFill>
                <a:latin typeface="Source Sans Pro"/>
              </a:rPr>
              <a:t>Mark</a:t>
            </a:r>
            <a:r>
              <a:rPr b="0" lang="de-DE" sz="2800" spc="117" strike="noStrike">
                <a:solidFill>
                  <a:srgbClr val="000000"/>
                </a:solidFill>
                <a:latin typeface="Source Sans Pro"/>
              </a:rPr>
              <a:t> </a:t>
            </a:r>
            <a:r>
              <a:rPr b="0" lang="de-DE" sz="2800" spc="222" strike="noStrike">
                <a:solidFill>
                  <a:srgbClr val="000000"/>
                </a:solidFill>
                <a:latin typeface="Source Sans Pro"/>
              </a:rPr>
              <a:t>your</a:t>
            </a:r>
            <a:r>
              <a:rPr b="0" lang="de-DE" sz="2800" spc="109" strike="noStrike">
                <a:solidFill>
                  <a:srgbClr val="000000"/>
                </a:solidFill>
                <a:latin typeface="Source Sans Pro"/>
              </a:rPr>
              <a:t> </a:t>
            </a:r>
            <a:r>
              <a:rPr b="0" lang="de-DE" sz="2800" spc="174" strike="noStrike">
                <a:solidFill>
                  <a:srgbClr val="000000"/>
                </a:solidFill>
                <a:latin typeface="Source Sans Pro"/>
              </a:rPr>
              <a:t>calendars!</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152280" y="1143000"/>
            <a:ext cx="5486040" cy="1157400"/>
          </a:xfrm>
          <a:prstGeom prst="rect">
            <a:avLst/>
          </a:prstGeom>
          <a:noFill/>
          <a:ln w="0">
            <a:noFill/>
          </a:ln>
        </p:spPr>
        <p:txBody>
          <a:bodyPr lIns="0" rIns="0" tIns="12240" bIns="0" anchor="t">
            <a:noAutofit/>
          </a:bodyPr>
          <a:p>
            <a:pPr marL="12600" indent="0">
              <a:lnSpc>
                <a:spcPct val="100000"/>
              </a:lnSpc>
              <a:spcBef>
                <a:spcPts val="96"/>
              </a:spcBef>
              <a:buNone/>
            </a:pPr>
            <a:r>
              <a:rPr b="1" lang="de-DE" sz="3600" spc="299" strike="noStrike">
                <a:solidFill>
                  <a:schemeClr val="dk1"/>
                </a:solidFill>
                <a:latin typeface="Calibri"/>
              </a:rPr>
              <a:t>Celebrate!</a:t>
            </a:r>
            <a:r>
              <a:rPr b="1" lang="fr-FR" sz="3600" spc="299" strike="noStrike">
                <a:solidFill>
                  <a:schemeClr val="dk1"/>
                </a:solidFill>
                <a:latin typeface="Calibri"/>
              </a:rPr>
              <a:t> June 30 2024</a:t>
            </a:r>
            <a:endParaRPr b="0" lang="de-DE" sz="3600" spc="-1" strike="noStrike">
              <a:solidFill>
                <a:srgbClr val="000000"/>
              </a:solidFill>
              <a:latin typeface="Calibri"/>
            </a:endParaRPr>
          </a:p>
        </p:txBody>
      </p:sp>
      <p:sp>
        <p:nvSpPr>
          <p:cNvPr id="91" name="object 3"/>
          <p:cNvSpPr/>
          <p:nvPr/>
        </p:nvSpPr>
        <p:spPr>
          <a:xfrm>
            <a:off x="7204680" y="6162480"/>
            <a:ext cx="2516040" cy="2556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1600" spc="-12" strike="noStrike" u="sng">
                <a:solidFill>
                  <a:srgbClr val="0000ff"/>
                </a:solidFill>
                <a:uFill>
                  <a:solidFill>
                    <a:srgbClr val="0462c1"/>
                  </a:solidFill>
                </a:uFill>
                <a:latin typeface="Arial"/>
                <a:hlinkClick r:id="rId1"/>
              </a:rPr>
              <a:t>https://awards.oeglobal.org/</a:t>
            </a:r>
            <a:endParaRPr b="0" lang="de-DE" sz="1600" spc="-1" strike="noStrike">
              <a:solidFill>
                <a:srgbClr val="000000"/>
              </a:solidFill>
              <a:latin typeface="Calibri"/>
            </a:endParaRPr>
          </a:p>
        </p:txBody>
      </p:sp>
      <p:pic>
        <p:nvPicPr>
          <p:cNvPr id="92" name="object 4" descr=""/>
          <p:cNvPicPr/>
          <p:nvPr/>
        </p:nvPicPr>
        <p:blipFill>
          <a:blip r:embed="rId2"/>
          <a:stretch/>
        </p:blipFill>
        <p:spPr>
          <a:xfrm>
            <a:off x="5871960" y="518040"/>
            <a:ext cx="5181120" cy="5514840"/>
          </a:xfrm>
          <a:prstGeom prst="rect">
            <a:avLst/>
          </a:prstGeom>
          <a:ln w="0">
            <a:noFill/>
          </a:ln>
        </p:spPr>
      </p:pic>
      <p:sp>
        <p:nvSpPr>
          <p:cNvPr id="93" name="object 5"/>
          <p:cNvSpPr/>
          <p:nvPr/>
        </p:nvSpPr>
        <p:spPr>
          <a:xfrm>
            <a:off x="998280" y="2962800"/>
            <a:ext cx="3958920" cy="32101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de-DE" sz="1500" spc="-1" strike="noStrike">
                <a:solidFill>
                  <a:srgbClr val="333333"/>
                </a:solidFill>
                <a:latin typeface="Century Gothic"/>
              </a:rPr>
              <a:t>OEGlobal</a:t>
            </a:r>
            <a:r>
              <a:rPr b="0" lang="de-DE" sz="1500" spc="9" strike="noStrike">
                <a:solidFill>
                  <a:srgbClr val="333333"/>
                </a:solidFill>
                <a:latin typeface="Century Gothic"/>
              </a:rPr>
              <a:t> </a:t>
            </a:r>
            <a:r>
              <a:rPr b="0" lang="de-DE" sz="1500" spc="-1" strike="noStrike">
                <a:solidFill>
                  <a:srgbClr val="333333"/>
                </a:solidFill>
                <a:latin typeface="Century Gothic"/>
              </a:rPr>
              <a:t>recognizes </a:t>
            </a:r>
            <a:r>
              <a:rPr b="0" lang="de-DE" sz="1500" spc="-60" strike="noStrike">
                <a:solidFill>
                  <a:srgbClr val="333333"/>
                </a:solidFill>
                <a:latin typeface="Century Gothic"/>
              </a:rPr>
              <a:t>each</a:t>
            </a:r>
            <a:r>
              <a:rPr b="0" lang="de-DE" sz="1500" spc="38" strike="noStrike">
                <a:solidFill>
                  <a:srgbClr val="333333"/>
                </a:solidFill>
                <a:latin typeface="Century Gothic"/>
              </a:rPr>
              <a:t> </a:t>
            </a:r>
            <a:r>
              <a:rPr b="0" lang="de-DE" sz="1500" spc="-12" strike="noStrike">
                <a:solidFill>
                  <a:srgbClr val="333333"/>
                </a:solidFill>
                <a:latin typeface="Century Gothic"/>
              </a:rPr>
              <a:t>year</a:t>
            </a:r>
            <a:r>
              <a:rPr b="0" lang="de-DE" sz="1500" spc="24" strike="noStrike">
                <a:solidFill>
                  <a:srgbClr val="333333"/>
                </a:solidFill>
                <a:latin typeface="Century Gothic"/>
              </a:rPr>
              <a:t> </a:t>
            </a:r>
            <a:r>
              <a:rPr b="0" lang="de-DE" sz="1500" spc="-1" strike="noStrike">
                <a:solidFill>
                  <a:srgbClr val="333333"/>
                </a:solidFill>
                <a:latin typeface="Century Gothic"/>
              </a:rPr>
              <a:t>since</a:t>
            </a:r>
            <a:r>
              <a:rPr b="0" lang="de-DE" sz="1500" spc="24" strike="noStrike">
                <a:solidFill>
                  <a:srgbClr val="333333"/>
                </a:solidFill>
                <a:latin typeface="Century Gothic"/>
              </a:rPr>
              <a:t> </a:t>
            </a:r>
            <a:r>
              <a:rPr b="0" lang="de-DE" sz="1500" spc="-21" strike="noStrike">
                <a:solidFill>
                  <a:srgbClr val="333333"/>
                </a:solidFill>
                <a:latin typeface="Century Gothic"/>
              </a:rPr>
              <a:t>2011</a:t>
            </a:r>
            <a:endParaRPr b="0" lang="de-DE" sz="1500" spc="-1" strike="noStrike">
              <a:solidFill>
                <a:srgbClr val="000000"/>
              </a:solidFill>
              <a:latin typeface="Calibri"/>
            </a:endParaRPr>
          </a:p>
          <a:p>
            <a:pPr marL="12600">
              <a:lnSpc>
                <a:spcPct val="100000"/>
              </a:lnSpc>
              <a:spcBef>
                <a:spcPts val="1159"/>
              </a:spcBef>
            </a:pPr>
            <a:r>
              <a:rPr b="0" lang="de-DE" sz="1500" spc="9" strike="noStrike">
                <a:solidFill>
                  <a:srgbClr val="333333"/>
                </a:solidFill>
                <a:latin typeface="Century Gothic"/>
              </a:rPr>
              <a:t>recipients</a:t>
            </a:r>
            <a:r>
              <a:rPr b="0" lang="de-DE" sz="1500" spc="29" strike="noStrike">
                <a:solidFill>
                  <a:srgbClr val="333333"/>
                </a:solidFill>
                <a:latin typeface="Century Gothic"/>
              </a:rPr>
              <a:t> </a:t>
            </a:r>
            <a:r>
              <a:rPr b="0" lang="de-DE" sz="1500" spc="9" strike="noStrike">
                <a:solidFill>
                  <a:srgbClr val="333333"/>
                </a:solidFill>
                <a:latin typeface="Century Gothic"/>
              </a:rPr>
              <a:t>of</a:t>
            </a:r>
            <a:r>
              <a:rPr b="0" lang="de-DE" sz="1500" spc="69" strike="noStrike">
                <a:solidFill>
                  <a:srgbClr val="333333"/>
                </a:solidFill>
                <a:latin typeface="Century Gothic"/>
              </a:rPr>
              <a:t> </a:t>
            </a:r>
            <a:r>
              <a:rPr b="0" lang="de-DE" sz="1500" spc="9" strike="noStrike">
                <a:solidFill>
                  <a:srgbClr val="333333"/>
                </a:solidFill>
                <a:latin typeface="Century Gothic"/>
              </a:rPr>
              <a:t>the</a:t>
            </a:r>
            <a:r>
              <a:rPr b="0" lang="de-DE" sz="1500" spc="49" strike="noStrike">
                <a:solidFill>
                  <a:srgbClr val="333333"/>
                </a:solidFill>
                <a:latin typeface="Century Gothic"/>
              </a:rPr>
              <a:t> </a:t>
            </a:r>
            <a:r>
              <a:rPr b="0" lang="de-DE" sz="1500" spc="-1" strike="noStrike">
                <a:solidFill>
                  <a:srgbClr val="333333"/>
                </a:solidFill>
                <a:latin typeface="Century Gothic"/>
              </a:rPr>
              <a:t>Open</a:t>
            </a:r>
            <a:r>
              <a:rPr b="0" lang="de-DE" sz="1500" spc="32" strike="noStrike">
                <a:solidFill>
                  <a:srgbClr val="333333"/>
                </a:solidFill>
                <a:latin typeface="Century Gothic"/>
              </a:rPr>
              <a:t> </a:t>
            </a:r>
            <a:r>
              <a:rPr b="0" lang="de-DE" sz="1500" spc="9" strike="noStrike">
                <a:solidFill>
                  <a:srgbClr val="333333"/>
                </a:solidFill>
                <a:latin typeface="Century Gothic"/>
              </a:rPr>
              <a:t>Education</a:t>
            </a:r>
            <a:r>
              <a:rPr b="0" lang="de-DE" sz="1500" spc="43" strike="noStrike">
                <a:solidFill>
                  <a:srgbClr val="333333"/>
                </a:solidFill>
                <a:latin typeface="Century Gothic"/>
              </a:rPr>
              <a:t> </a:t>
            </a:r>
            <a:r>
              <a:rPr b="0" lang="de-DE" sz="1500" spc="-12" strike="noStrike">
                <a:solidFill>
                  <a:srgbClr val="333333"/>
                </a:solidFill>
                <a:latin typeface="Century Gothic"/>
              </a:rPr>
              <a:t>Awards</a:t>
            </a:r>
            <a:endParaRPr b="0" lang="de-DE" sz="1500" spc="-1" strike="noStrike">
              <a:solidFill>
                <a:srgbClr val="000000"/>
              </a:solidFill>
              <a:latin typeface="Calibri"/>
            </a:endParaRPr>
          </a:p>
          <a:p>
            <a:pPr marL="12600">
              <a:lnSpc>
                <a:spcPct val="164000"/>
              </a:lnSpc>
              <a:spcBef>
                <a:spcPts val="11"/>
              </a:spcBef>
            </a:pPr>
            <a:r>
              <a:rPr b="0" lang="de-DE" sz="1500" spc="-1" strike="noStrike">
                <a:solidFill>
                  <a:srgbClr val="333333"/>
                </a:solidFill>
                <a:latin typeface="Century Gothic"/>
              </a:rPr>
              <a:t>for</a:t>
            </a:r>
            <a:r>
              <a:rPr b="0" lang="de-DE" sz="1500" spc="83" strike="noStrike">
                <a:solidFill>
                  <a:srgbClr val="333333"/>
                </a:solidFill>
                <a:latin typeface="Century Gothic"/>
              </a:rPr>
              <a:t> </a:t>
            </a:r>
            <a:r>
              <a:rPr b="0" lang="de-DE" sz="1500" spc="-1" strike="noStrike">
                <a:solidFill>
                  <a:srgbClr val="333333"/>
                </a:solidFill>
                <a:latin typeface="Century Gothic"/>
              </a:rPr>
              <a:t>Excellence</a:t>
            </a:r>
            <a:r>
              <a:rPr b="0" lang="de-DE" sz="1500" spc="38" strike="noStrike">
                <a:solidFill>
                  <a:srgbClr val="333333"/>
                </a:solidFill>
                <a:latin typeface="Century Gothic"/>
              </a:rPr>
              <a:t> </a:t>
            </a:r>
            <a:r>
              <a:rPr b="0" lang="de-DE" sz="1500" spc="-1" strike="noStrike">
                <a:solidFill>
                  <a:srgbClr val="333333"/>
                </a:solidFill>
                <a:latin typeface="Century Gothic"/>
              </a:rPr>
              <a:t>(OEAwards),</a:t>
            </a:r>
            <a:r>
              <a:rPr b="0" lang="de-DE" sz="1500" spc="32" strike="noStrike">
                <a:solidFill>
                  <a:srgbClr val="333333"/>
                </a:solidFill>
                <a:latin typeface="Century Gothic"/>
              </a:rPr>
              <a:t> </a:t>
            </a:r>
            <a:r>
              <a:rPr b="0" lang="de-DE" sz="1500" spc="-1" strike="noStrike">
                <a:solidFill>
                  <a:srgbClr val="333333"/>
                </a:solidFill>
                <a:latin typeface="Century Gothic"/>
              </a:rPr>
              <a:t>whose</a:t>
            </a:r>
            <a:r>
              <a:rPr b="0" lang="de-DE" sz="1500" spc="58" strike="noStrike">
                <a:solidFill>
                  <a:srgbClr val="333333"/>
                </a:solidFill>
                <a:latin typeface="Century Gothic"/>
              </a:rPr>
              <a:t> </a:t>
            </a:r>
            <a:r>
              <a:rPr b="0" lang="de-DE" sz="1500" spc="52" strike="noStrike">
                <a:solidFill>
                  <a:srgbClr val="333333"/>
                </a:solidFill>
                <a:latin typeface="Century Gothic"/>
              </a:rPr>
              <a:t>work </a:t>
            </a:r>
            <a:r>
              <a:rPr b="0" lang="de-DE" sz="1500" spc="-1" strike="noStrike">
                <a:solidFill>
                  <a:srgbClr val="333333"/>
                </a:solidFill>
                <a:latin typeface="Century Gothic"/>
              </a:rPr>
              <a:t>reflects</a:t>
            </a:r>
            <a:r>
              <a:rPr b="0" lang="de-DE" sz="1500" spc="103" strike="noStrike">
                <a:solidFill>
                  <a:srgbClr val="333333"/>
                </a:solidFill>
                <a:latin typeface="Century Gothic"/>
              </a:rPr>
              <a:t> </a:t>
            </a:r>
            <a:r>
              <a:rPr b="0" lang="de-DE" sz="1500" spc="-1" strike="noStrike">
                <a:solidFill>
                  <a:srgbClr val="333333"/>
                </a:solidFill>
                <a:latin typeface="Century Gothic"/>
              </a:rPr>
              <a:t>the</a:t>
            </a:r>
            <a:r>
              <a:rPr b="0" lang="de-DE" sz="1500" spc="69" strike="noStrike">
                <a:solidFill>
                  <a:srgbClr val="333333"/>
                </a:solidFill>
                <a:latin typeface="Century Gothic"/>
              </a:rPr>
              <a:t> </a:t>
            </a:r>
            <a:r>
              <a:rPr b="0" lang="de-DE" sz="1500" spc="43" strike="noStrike">
                <a:solidFill>
                  <a:srgbClr val="333333"/>
                </a:solidFill>
                <a:latin typeface="Century Gothic"/>
              </a:rPr>
              <a:t>outstanding</a:t>
            </a:r>
            <a:r>
              <a:rPr b="0" lang="de-DE" sz="1500" spc="83" strike="noStrike">
                <a:solidFill>
                  <a:srgbClr val="333333"/>
                </a:solidFill>
                <a:latin typeface="Century Gothic"/>
              </a:rPr>
              <a:t> </a:t>
            </a:r>
            <a:r>
              <a:rPr b="0" lang="de-DE" sz="1500" spc="-12" strike="noStrike">
                <a:solidFill>
                  <a:srgbClr val="333333"/>
                </a:solidFill>
                <a:latin typeface="Century Gothic"/>
              </a:rPr>
              <a:t>achievements </a:t>
            </a:r>
            <a:r>
              <a:rPr b="0" lang="de-DE" sz="1500" spc="-1" strike="noStrike">
                <a:solidFill>
                  <a:srgbClr val="333333"/>
                </a:solidFill>
                <a:latin typeface="Century Gothic"/>
              </a:rPr>
              <a:t>and</a:t>
            </a:r>
            <a:r>
              <a:rPr b="0" lang="de-DE" sz="1500" spc="9" strike="noStrike">
                <a:solidFill>
                  <a:srgbClr val="333333"/>
                </a:solidFill>
                <a:latin typeface="Century Gothic"/>
              </a:rPr>
              <a:t> </a:t>
            </a:r>
            <a:r>
              <a:rPr b="0" lang="de-DE" sz="1500" spc="-1" strike="noStrike">
                <a:solidFill>
                  <a:srgbClr val="333333"/>
                </a:solidFill>
                <a:latin typeface="Century Gothic"/>
              </a:rPr>
              <a:t>shared wealth</a:t>
            </a:r>
            <a:r>
              <a:rPr b="0" lang="de-DE" sz="1500" spc="4" strike="noStrike">
                <a:solidFill>
                  <a:srgbClr val="333333"/>
                </a:solidFill>
                <a:latin typeface="Century Gothic"/>
              </a:rPr>
              <a:t> </a:t>
            </a:r>
            <a:r>
              <a:rPr b="0" lang="de-DE" sz="1500" spc="-1" strike="noStrike">
                <a:solidFill>
                  <a:srgbClr val="333333"/>
                </a:solidFill>
                <a:latin typeface="Century Gothic"/>
              </a:rPr>
              <a:t>of</a:t>
            </a:r>
            <a:r>
              <a:rPr b="0" lang="de-DE" sz="1500" spc="32" strike="noStrike">
                <a:solidFill>
                  <a:srgbClr val="333333"/>
                </a:solidFill>
                <a:latin typeface="Century Gothic"/>
              </a:rPr>
              <a:t> </a:t>
            </a:r>
            <a:r>
              <a:rPr b="0" lang="de-DE" sz="1500" spc="-1" strike="noStrike">
                <a:solidFill>
                  <a:srgbClr val="333333"/>
                </a:solidFill>
                <a:latin typeface="Century Gothic"/>
              </a:rPr>
              <a:t>the</a:t>
            </a:r>
            <a:r>
              <a:rPr b="0" lang="de-DE" sz="1500" spc="12" strike="noStrike">
                <a:solidFill>
                  <a:srgbClr val="333333"/>
                </a:solidFill>
                <a:latin typeface="Century Gothic"/>
              </a:rPr>
              <a:t> </a:t>
            </a:r>
            <a:r>
              <a:rPr b="0" lang="de-DE" sz="1500" spc="-1" strike="noStrike">
                <a:solidFill>
                  <a:srgbClr val="333333"/>
                </a:solidFill>
                <a:latin typeface="Century Gothic"/>
              </a:rPr>
              <a:t>open </a:t>
            </a:r>
            <a:r>
              <a:rPr b="0" lang="de-DE" sz="1500" spc="-12" strike="noStrike">
                <a:solidFill>
                  <a:srgbClr val="333333"/>
                </a:solidFill>
                <a:latin typeface="Century Gothic"/>
              </a:rPr>
              <a:t>education </a:t>
            </a:r>
            <a:r>
              <a:rPr b="0" lang="de-DE" sz="1500" spc="32" strike="noStrike">
                <a:solidFill>
                  <a:srgbClr val="333333"/>
                </a:solidFill>
                <a:latin typeface="Century Gothic"/>
              </a:rPr>
              <a:t>community.</a:t>
            </a:r>
            <a:endParaRPr b="0" lang="de-DE" sz="1500" spc="-1" strike="noStrike">
              <a:solidFill>
                <a:srgbClr val="000000"/>
              </a:solidFill>
              <a:latin typeface="Calibri"/>
            </a:endParaRPr>
          </a:p>
          <a:p>
            <a:pPr marL="12600">
              <a:lnSpc>
                <a:spcPct val="100000"/>
              </a:lnSpc>
              <a:spcBef>
                <a:spcPts val="536"/>
              </a:spcBef>
            </a:pPr>
            <a:endParaRPr b="0" lang="de-DE" sz="1500" spc="-1" strike="noStrike">
              <a:solidFill>
                <a:srgbClr val="000000"/>
              </a:solidFill>
              <a:latin typeface="Calibri"/>
            </a:endParaRPr>
          </a:p>
          <a:p>
            <a:pPr marL="130320" algn="ctr">
              <a:lnSpc>
                <a:spcPct val="100000"/>
              </a:lnSpc>
            </a:pPr>
            <a:r>
              <a:rPr b="0" lang="de-DE" sz="1500" spc="-114" strike="noStrike">
                <a:solidFill>
                  <a:srgbClr val="333333"/>
                </a:solidFill>
                <a:latin typeface="Century Gothic"/>
              </a:rPr>
              <a:t>16</a:t>
            </a:r>
            <a:r>
              <a:rPr b="0" lang="de-DE" sz="1500" spc="4" strike="noStrike">
                <a:solidFill>
                  <a:srgbClr val="333333"/>
                </a:solidFill>
                <a:latin typeface="Century Gothic"/>
              </a:rPr>
              <a:t> </a:t>
            </a:r>
            <a:r>
              <a:rPr b="0" lang="de-DE" sz="1500" spc="-1" strike="noStrike">
                <a:solidFill>
                  <a:srgbClr val="333333"/>
                </a:solidFill>
                <a:latin typeface="Century Gothic"/>
              </a:rPr>
              <a:t>awards</a:t>
            </a:r>
            <a:r>
              <a:rPr b="0" lang="de-DE" sz="1500" spc="12" strike="noStrike">
                <a:solidFill>
                  <a:srgbClr val="333333"/>
                </a:solidFill>
                <a:latin typeface="Century Gothic"/>
              </a:rPr>
              <a:t> </a:t>
            </a:r>
            <a:r>
              <a:rPr b="0" lang="de-DE" sz="1500" spc="-1" strike="noStrike">
                <a:solidFill>
                  <a:srgbClr val="333333"/>
                </a:solidFill>
                <a:latin typeface="Century Gothic"/>
              </a:rPr>
              <a:t>granted</a:t>
            </a:r>
            <a:r>
              <a:rPr b="0" lang="de-DE" sz="1500" spc="-26" strike="noStrike">
                <a:solidFill>
                  <a:srgbClr val="333333"/>
                </a:solidFill>
                <a:latin typeface="Century Gothic"/>
              </a:rPr>
              <a:t> </a:t>
            </a:r>
            <a:r>
              <a:rPr b="0" lang="de-DE" sz="1500" spc="97" strike="noStrike">
                <a:solidFill>
                  <a:srgbClr val="333333"/>
                </a:solidFill>
                <a:latin typeface="Century Gothic"/>
              </a:rPr>
              <a:t>in</a:t>
            </a:r>
            <a:r>
              <a:rPr b="0" lang="de-DE" sz="1500" spc="4" strike="noStrike">
                <a:solidFill>
                  <a:srgbClr val="333333"/>
                </a:solidFill>
                <a:latin typeface="Century Gothic"/>
              </a:rPr>
              <a:t> </a:t>
            </a:r>
            <a:r>
              <a:rPr b="0" lang="de-DE" sz="1500" spc="-21" strike="noStrike">
                <a:solidFill>
                  <a:srgbClr val="333333"/>
                </a:solidFill>
                <a:latin typeface="Century Gothic"/>
              </a:rPr>
              <a:t>2023</a:t>
            </a:r>
            <a:endParaRPr b="0" lang="de-DE" sz="1500" spc="-1" strike="noStrike">
              <a:solidFill>
                <a:srgbClr val="000000"/>
              </a:solidFill>
              <a:latin typeface="Calibri"/>
            </a:endParaRPr>
          </a:p>
          <a:p>
            <a:pPr marL="130320">
              <a:lnSpc>
                <a:spcPct val="100000"/>
              </a:lnSpc>
              <a:spcBef>
                <a:spcPts val="629"/>
              </a:spcBef>
            </a:pPr>
            <a:endParaRPr b="0" lang="de-DE" sz="1500" spc="-1" strike="noStrike">
              <a:solidFill>
                <a:srgbClr val="000000"/>
              </a:solidFill>
              <a:latin typeface="Calibri"/>
            </a:endParaRPr>
          </a:p>
          <a:p>
            <a:pPr marL="128160" algn="ctr">
              <a:lnSpc>
                <a:spcPct val="100000"/>
              </a:lnSpc>
            </a:pPr>
            <a:r>
              <a:rPr b="1" lang="de-DE" sz="1700" spc="154" strike="noStrike">
                <a:solidFill>
                  <a:srgbClr val="333333"/>
                </a:solidFill>
                <a:latin typeface="Calibri"/>
              </a:rPr>
              <a:t>237</a:t>
            </a:r>
            <a:r>
              <a:rPr b="1" lang="de-DE" sz="1700" spc="83" strike="noStrike">
                <a:solidFill>
                  <a:srgbClr val="333333"/>
                </a:solidFill>
                <a:latin typeface="Calibri"/>
              </a:rPr>
              <a:t> </a:t>
            </a:r>
            <a:r>
              <a:rPr b="1" lang="de-DE" sz="1700" spc="157" strike="noStrike">
                <a:solidFill>
                  <a:srgbClr val="333333"/>
                </a:solidFill>
                <a:latin typeface="Calibri"/>
              </a:rPr>
              <a:t>total</a:t>
            </a:r>
            <a:r>
              <a:rPr b="1" lang="de-DE" sz="1700" spc="69" strike="noStrike">
                <a:solidFill>
                  <a:srgbClr val="333333"/>
                </a:solidFill>
                <a:latin typeface="Calibri"/>
              </a:rPr>
              <a:t> </a:t>
            </a:r>
            <a:r>
              <a:rPr b="1" lang="de-DE" sz="1700" spc="222" strike="noStrike">
                <a:solidFill>
                  <a:srgbClr val="333333"/>
                </a:solidFill>
                <a:latin typeface="Calibri"/>
              </a:rPr>
              <a:t>awards</a:t>
            </a:r>
            <a:r>
              <a:rPr b="1" lang="de-DE" sz="1700" spc="69" strike="noStrike">
                <a:solidFill>
                  <a:srgbClr val="333333"/>
                </a:solidFill>
                <a:latin typeface="Calibri"/>
              </a:rPr>
              <a:t> </a:t>
            </a:r>
            <a:r>
              <a:rPr b="1" lang="de-DE" sz="1700" spc="219" strike="noStrike">
                <a:solidFill>
                  <a:srgbClr val="333333"/>
                </a:solidFill>
                <a:latin typeface="Calibri"/>
              </a:rPr>
              <a:t>since</a:t>
            </a:r>
            <a:r>
              <a:rPr b="1" lang="de-DE" sz="1700" spc="89" strike="noStrike">
                <a:solidFill>
                  <a:srgbClr val="333333"/>
                </a:solidFill>
                <a:latin typeface="Calibri"/>
              </a:rPr>
              <a:t> </a:t>
            </a:r>
            <a:r>
              <a:rPr b="1" lang="de-DE" sz="1700" spc="-21" strike="noStrike">
                <a:solidFill>
                  <a:srgbClr val="333333"/>
                </a:solidFill>
                <a:latin typeface="Calibri"/>
              </a:rPr>
              <a:t>2011</a:t>
            </a:r>
            <a:endParaRPr b="0" lang="de-DE" sz="17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916920" y="306000"/>
            <a:ext cx="7253640" cy="1430640"/>
          </a:xfrm>
          <a:prstGeom prst="rect">
            <a:avLst/>
          </a:prstGeom>
          <a:noFill/>
          <a:ln w="0">
            <a:noFill/>
          </a:ln>
        </p:spPr>
        <p:txBody>
          <a:bodyPr lIns="0" rIns="0" tIns="285480" bIns="0" anchor="t">
            <a:noAutofit/>
          </a:bodyPr>
          <a:p>
            <a:pPr marL="144720" indent="0">
              <a:lnSpc>
                <a:spcPct val="100000"/>
              </a:lnSpc>
              <a:spcBef>
                <a:spcPts val="105"/>
              </a:spcBef>
              <a:buNone/>
            </a:pPr>
            <a:r>
              <a:rPr b="1" lang="de-DE" sz="3800" spc="406" strike="noStrike">
                <a:solidFill>
                  <a:schemeClr val="dk1"/>
                </a:solidFill>
                <a:latin typeface="Calibri"/>
              </a:rPr>
              <a:t>Foster</a:t>
            </a:r>
            <a:r>
              <a:rPr b="1" lang="de-DE" sz="3800" spc="208" strike="noStrike">
                <a:solidFill>
                  <a:schemeClr val="dk1"/>
                </a:solidFill>
                <a:latin typeface="Calibri"/>
              </a:rPr>
              <a:t> </a:t>
            </a:r>
            <a:r>
              <a:rPr b="1" lang="de-DE" sz="3800" spc="508" strike="noStrike">
                <a:solidFill>
                  <a:schemeClr val="dk1"/>
                </a:solidFill>
                <a:latin typeface="Calibri"/>
              </a:rPr>
              <a:t>knowledge</a:t>
            </a:r>
            <a:r>
              <a:rPr b="1" lang="de-DE" sz="3800" spc="182" strike="noStrike">
                <a:solidFill>
                  <a:schemeClr val="dk1"/>
                </a:solidFill>
                <a:latin typeface="Calibri"/>
              </a:rPr>
              <a:t> </a:t>
            </a:r>
            <a:r>
              <a:rPr b="1" lang="de-DE" sz="3800" spc="528" strike="noStrike">
                <a:solidFill>
                  <a:schemeClr val="dk1"/>
                </a:solidFill>
                <a:latin typeface="Calibri"/>
              </a:rPr>
              <a:t>exchange</a:t>
            </a:r>
            <a:endParaRPr b="0" lang="de-DE" sz="3800" spc="-1" strike="noStrike">
              <a:solidFill>
                <a:srgbClr val="000000"/>
              </a:solidFill>
              <a:latin typeface="Calibri"/>
            </a:endParaRPr>
          </a:p>
        </p:txBody>
      </p:sp>
      <p:pic>
        <p:nvPicPr>
          <p:cNvPr id="95" name="object 3" descr=""/>
          <p:cNvPicPr/>
          <p:nvPr/>
        </p:nvPicPr>
        <p:blipFill>
          <a:blip r:embed="rId1"/>
          <a:stretch/>
        </p:blipFill>
        <p:spPr>
          <a:xfrm>
            <a:off x="8383680" y="1926360"/>
            <a:ext cx="2880000" cy="1612080"/>
          </a:xfrm>
          <a:prstGeom prst="rect">
            <a:avLst/>
          </a:prstGeom>
          <a:ln w="0">
            <a:noFill/>
          </a:ln>
        </p:spPr>
      </p:pic>
      <p:pic>
        <p:nvPicPr>
          <p:cNvPr id="96" name="object 4" descr=""/>
          <p:cNvPicPr/>
          <p:nvPr/>
        </p:nvPicPr>
        <p:blipFill>
          <a:blip r:embed="rId2"/>
          <a:stretch/>
        </p:blipFill>
        <p:spPr>
          <a:xfrm>
            <a:off x="1150560" y="1926360"/>
            <a:ext cx="2880000" cy="1612080"/>
          </a:xfrm>
          <a:prstGeom prst="rect">
            <a:avLst/>
          </a:prstGeom>
          <a:ln w="0">
            <a:noFill/>
          </a:ln>
        </p:spPr>
      </p:pic>
      <p:pic>
        <p:nvPicPr>
          <p:cNvPr id="97" name="object 5" descr=""/>
          <p:cNvPicPr/>
          <p:nvPr/>
        </p:nvPicPr>
        <p:blipFill>
          <a:blip r:embed="rId3"/>
          <a:stretch/>
        </p:blipFill>
        <p:spPr>
          <a:xfrm>
            <a:off x="4767120" y="1926360"/>
            <a:ext cx="2880000" cy="1640880"/>
          </a:xfrm>
          <a:prstGeom prst="rect">
            <a:avLst/>
          </a:prstGeom>
          <a:ln w="0">
            <a:noFill/>
          </a:ln>
        </p:spPr>
      </p:pic>
      <p:sp>
        <p:nvSpPr>
          <p:cNvPr id="98" name="object 6"/>
          <p:cNvSpPr/>
          <p:nvPr/>
        </p:nvSpPr>
        <p:spPr>
          <a:xfrm>
            <a:off x="1230120" y="3634920"/>
            <a:ext cx="1786680" cy="3171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1" lang="de-DE" sz="2000" spc="318" strike="noStrike">
                <a:solidFill>
                  <a:srgbClr val="333333"/>
                </a:solidFill>
                <a:latin typeface="Calibri"/>
              </a:rPr>
              <a:t>OEG</a:t>
            </a:r>
            <a:r>
              <a:rPr b="1" lang="de-DE" sz="2000" spc="97" strike="noStrike">
                <a:solidFill>
                  <a:srgbClr val="333333"/>
                </a:solidFill>
                <a:latin typeface="Calibri"/>
              </a:rPr>
              <a:t> </a:t>
            </a:r>
            <a:r>
              <a:rPr b="1" lang="de-DE" sz="2000" spc="259" strike="noStrike">
                <a:solidFill>
                  <a:srgbClr val="333333"/>
                </a:solidFill>
                <a:latin typeface="Calibri"/>
              </a:rPr>
              <a:t>Connect</a:t>
            </a:r>
            <a:endParaRPr b="0" lang="de-DE" sz="2000" spc="-1" strike="noStrike">
              <a:solidFill>
                <a:srgbClr val="000000"/>
              </a:solidFill>
              <a:latin typeface="Calibri"/>
            </a:endParaRPr>
          </a:p>
        </p:txBody>
      </p:sp>
      <p:sp>
        <p:nvSpPr>
          <p:cNvPr id="99" name="object 7"/>
          <p:cNvSpPr/>
          <p:nvPr/>
        </p:nvSpPr>
        <p:spPr>
          <a:xfrm>
            <a:off x="1230120" y="4215240"/>
            <a:ext cx="2658240" cy="19324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de-DE" sz="1800" spc="-60" strike="noStrike">
                <a:solidFill>
                  <a:srgbClr val="333333"/>
                </a:solidFill>
                <a:latin typeface="Century Gothic"/>
              </a:rPr>
              <a:t>Space</a:t>
            </a:r>
            <a:r>
              <a:rPr b="0" lang="de-DE" sz="1800" spc="52" strike="noStrike">
                <a:solidFill>
                  <a:srgbClr val="333333"/>
                </a:solidFill>
                <a:latin typeface="Century Gothic"/>
              </a:rPr>
              <a:t> </a:t>
            </a:r>
            <a:r>
              <a:rPr b="0" lang="de-DE" sz="1800" spc="-1" strike="noStrike">
                <a:solidFill>
                  <a:srgbClr val="333333"/>
                </a:solidFill>
                <a:latin typeface="Century Gothic"/>
              </a:rPr>
              <a:t>for</a:t>
            </a:r>
            <a:r>
              <a:rPr b="0" lang="de-DE" sz="1800" spc="29" strike="noStrike">
                <a:solidFill>
                  <a:srgbClr val="333333"/>
                </a:solidFill>
                <a:latin typeface="Century Gothic"/>
              </a:rPr>
              <a:t> </a:t>
            </a:r>
            <a:r>
              <a:rPr b="0" lang="de-DE" sz="1800" spc="-1" strike="noStrike">
                <a:solidFill>
                  <a:srgbClr val="333333"/>
                </a:solidFill>
                <a:latin typeface="Century Gothic"/>
              </a:rPr>
              <a:t>the</a:t>
            </a:r>
            <a:r>
              <a:rPr b="0" lang="de-DE" sz="1800" spc="32" strike="noStrike">
                <a:solidFill>
                  <a:srgbClr val="333333"/>
                </a:solidFill>
                <a:latin typeface="Century Gothic"/>
              </a:rPr>
              <a:t> </a:t>
            </a:r>
            <a:r>
              <a:rPr b="0" lang="de-DE" sz="1800" spc="-12" strike="noStrike">
                <a:solidFill>
                  <a:srgbClr val="333333"/>
                </a:solidFill>
                <a:latin typeface="Century Gothic"/>
              </a:rPr>
              <a:t>global open</a:t>
            </a:r>
            <a:r>
              <a:rPr b="0" lang="de-DE" sz="1800" spc="-97" strike="noStrike">
                <a:solidFill>
                  <a:srgbClr val="333333"/>
                </a:solidFill>
                <a:latin typeface="Century Gothic"/>
              </a:rPr>
              <a:t> </a:t>
            </a:r>
            <a:r>
              <a:rPr b="0" lang="de-DE" sz="1800" spc="-12" strike="noStrike">
                <a:solidFill>
                  <a:srgbClr val="333333"/>
                </a:solidFill>
                <a:latin typeface="Century Gothic"/>
              </a:rPr>
              <a:t>education </a:t>
            </a:r>
            <a:r>
              <a:rPr b="0" lang="de-DE" sz="1800" spc="63" strike="noStrike">
                <a:solidFill>
                  <a:srgbClr val="333333"/>
                </a:solidFill>
                <a:latin typeface="Century Gothic"/>
              </a:rPr>
              <a:t>community</a:t>
            </a:r>
            <a:r>
              <a:rPr b="0" lang="de-DE" sz="1800" spc="-32" strike="noStrike">
                <a:solidFill>
                  <a:srgbClr val="333333"/>
                </a:solidFill>
                <a:latin typeface="Century Gothic"/>
              </a:rPr>
              <a:t> </a:t>
            </a:r>
            <a:r>
              <a:rPr b="0" lang="de-DE" sz="1800" spc="-1" strike="noStrike">
                <a:solidFill>
                  <a:srgbClr val="333333"/>
                </a:solidFill>
                <a:latin typeface="Century Gothic"/>
              </a:rPr>
              <a:t>to</a:t>
            </a:r>
            <a:r>
              <a:rPr b="0" lang="de-DE" sz="1800" spc="-7" strike="noStrike">
                <a:solidFill>
                  <a:srgbClr val="333333"/>
                </a:solidFill>
                <a:latin typeface="Century Gothic"/>
              </a:rPr>
              <a:t> </a:t>
            </a:r>
            <a:r>
              <a:rPr b="0" lang="de-DE" sz="1800" spc="-12" strike="noStrike">
                <a:solidFill>
                  <a:srgbClr val="333333"/>
                </a:solidFill>
                <a:latin typeface="Century Gothic"/>
              </a:rPr>
              <a:t>chat, </a:t>
            </a:r>
            <a:r>
              <a:rPr b="0" lang="de-DE" sz="1800" spc="-1" strike="noStrike">
                <a:solidFill>
                  <a:srgbClr val="333333"/>
                </a:solidFill>
                <a:latin typeface="Century Gothic"/>
              </a:rPr>
              <a:t>share,</a:t>
            </a:r>
            <a:r>
              <a:rPr b="0" lang="de-DE" sz="1800" spc="-55" strike="noStrike">
                <a:solidFill>
                  <a:srgbClr val="333333"/>
                </a:solidFill>
                <a:latin typeface="Century Gothic"/>
              </a:rPr>
              <a:t> </a:t>
            </a:r>
            <a:r>
              <a:rPr b="0" lang="de-DE" sz="1800" spc="-35" strike="noStrike">
                <a:solidFill>
                  <a:srgbClr val="333333"/>
                </a:solidFill>
                <a:latin typeface="Century Gothic"/>
              </a:rPr>
              <a:t>collaborate,</a:t>
            </a:r>
            <a:r>
              <a:rPr b="0" lang="de-DE" sz="1800" spc="-41" strike="noStrike">
                <a:solidFill>
                  <a:srgbClr val="333333"/>
                </a:solidFill>
                <a:latin typeface="Century Gothic"/>
              </a:rPr>
              <a:t> </a:t>
            </a:r>
            <a:r>
              <a:rPr b="0" lang="de-DE" sz="1800" spc="-26" strike="noStrike">
                <a:solidFill>
                  <a:srgbClr val="333333"/>
                </a:solidFill>
                <a:latin typeface="Century Gothic"/>
              </a:rPr>
              <a:t>and </a:t>
            </a:r>
            <a:r>
              <a:rPr b="0" lang="de-DE" sz="1800" spc="-21" strike="noStrike">
                <a:solidFill>
                  <a:srgbClr val="333333"/>
                </a:solidFill>
                <a:latin typeface="Century Gothic"/>
              </a:rPr>
              <a:t>navigate</a:t>
            </a:r>
            <a:r>
              <a:rPr b="0" lang="de-DE" sz="1800" spc="32" strike="noStrike">
                <a:solidFill>
                  <a:srgbClr val="333333"/>
                </a:solidFill>
                <a:latin typeface="Century Gothic"/>
              </a:rPr>
              <a:t> </a:t>
            </a:r>
            <a:r>
              <a:rPr b="0" lang="de-DE" sz="1800" spc="-1" strike="noStrike">
                <a:solidFill>
                  <a:srgbClr val="333333"/>
                </a:solidFill>
                <a:latin typeface="Century Gothic"/>
              </a:rPr>
              <a:t>the</a:t>
            </a:r>
            <a:r>
              <a:rPr b="0" lang="de-DE" sz="1800" spc="24" strike="noStrike">
                <a:solidFill>
                  <a:srgbClr val="333333"/>
                </a:solidFill>
                <a:latin typeface="Century Gothic"/>
              </a:rPr>
              <a:t> </a:t>
            </a:r>
            <a:r>
              <a:rPr b="0" lang="de-DE" sz="1800" spc="-1" strike="noStrike">
                <a:solidFill>
                  <a:srgbClr val="333333"/>
                </a:solidFill>
                <a:latin typeface="Century Gothic"/>
              </a:rPr>
              <a:t>many</a:t>
            </a:r>
            <a:r>
              <a:rPr b="0" lang="de-DE" sz="1800" spc="24" strike="noStrike">
                <a:solidFill>
                  <a:srgbClr val="333333"/>
                </a:solidFill>
                <a:latin typeface="Century Gothic"/>
              </a:rPr>
              <a:t> </a:t>
            </a:r>
            <a:r>
              <a:rPr b="0" lang="de-DE" sz="1800" spc="-32" strike="noStrike">
                <a:solidFill>
                  <a:srgbClr val="333333"/>
                </a:solidFill>
                <a:latin typeface="Century Gothic"/>
              </a:rPr>
              <a:t>and </a:t>
            </a:r>
            <a:r>
              <a:rPr b="0" lang="de-DE" sz="1800" spc="-12" strike="noStrike">
                <a:solidFill>
                  <a:srgbClr val="333333"/>
                </a:solidFill>
                <a:latin typeface="Century Gothic"/>
              </a:rPr>
              <a:t>varied</a:t>
            </a:r>
            <a:r>
              <a:rPr b="0" lang="de-DE" sz="1800" spc="111" strike="noStrike">
                <a:solidFill>
                  <a:srgbClr val="333333"/>
                </a:solidFill>
                <a:latin typeface="Century Gothic"/>
              </a:rPr>
              <a:t> </a:t>
            </a:r>
            <a:r>
              <a:rPr b="0" lang="de-DE" sz="1800" spc="-1" strike="noStrike">
                <a:solidFill>
                  <a:srgbClr val="333333"/>
                </a:solidFill>
                <a:latin typeface="Century Gothic"/>
              </a:rPr>
              <a:t>subjects</a:t>
            </a:r>
            <a:r>
              <a:rPr b="0" lang="de-DE" sz="1800" spc="89" strike="noStrike">
                <a:solidFill>
                  <a:srgbClr val="333333"/>
                </a:solidFill>
                <a:latin typeface="Century Gothic"/>
              </a:rPr>
              <a:t> </a:t>
            </a:r>
            <a:r>
              <a:rPr b="0" lang="de-DE" sz="1800" spc="-12" strike="noStrike">
                <a:solidFill>
                  <a:srgbClr val="333333"/>
                </a:solidFill>
                <a:latin typeface="Century Gothic"/>
              </a:rPr>
              <a:t>related </a:t>
            </a:r>
            <a:r>
              <a:rPr b="0" lang="de-DE" sz="1800" spc="-1" strike="noStrike">
                <a:solidFill>
                  <a:srgbClr val="333333"/>
                </a:solidFill>
                <a:latin typeface="Century Gothic"/>
              </a:rPr>
              <a:t>to</a:t>
            </a:r>
            <a:r>
              <a:rPr b="0" lang="de-DE" sz="1800" spc="-55" strike="noStrike">
                <a:solidFill>
                  <a:srgbClr val="333333"/>
                </a:solidFill>
                <a:latin typeface="Century Gothic"/>
              </a:rPr>
              <a:t> </a:t>
            </a:r>
            <a:r>
              <a:rPr b="0" lang="de-DE" sz="1800" spc="-12" strike="noStrike">
                <a:solidFill>
                  <a:srgbClr val="333333"/>
                </a:solidFill>
                <a:latin typeface="Century Gothic"/>
              </a:rPr>
              <a:t>Open</a:t>
            </a:r>
            <a:r>
              <a:rPr b="0" lang="de-DE" sz="1800" spc="-55" strike="noStrike">
                <a:solidFill>
                  <a:srgbClr val="333333"/>
                </a:solidFill>
                <a:latin typeface="Century Gothic"/>
              </a:rPr>
              <a:t> </a:t>
            </a:r>
            <a:r>
              <a:rPr b="0" lang="de-DE" sz="1800" spc="-12" strike="noStrike">
                <a:solidFill>
                  <a:srgbClr val="333333"/>
                </a:solidFill>
                <a:latin typeface="Century Gothic"/>
              </a:rPr>
              <a:t>Education.</a:t>
            </a:r>
            <a:endParaRPr b="0" lang="de-DE" sz="1800" spc="-1" strike="noStrike">
              <a:solidFill>
                <a:srgbClr val="000000"/>
              </a:solidFill>
              <a:latin typeface="Calibri"/>
            </a:endParaRPr>
          </a:p>
        </p:txBody>
      </p:sp>
      <p:sp>
        <p:nvSpPr>
          <p:cNvPr id="100" name="object 8"/>
          <p:cNvSpPr/>
          <p:nvPr/>
        </p:nvSpPr>
        <p:spPr>
          <a:xfrm>
            <a:off x="4847040" y="3634920"/>
            <a:ext cx="1536480" cy="3171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1" lang="de-DE" sz="2000" spc="318" strike="noStrike">
                <a:solidFill>
                  <a:srgbClr val="333333"/>
                </a:solidFill>
                <a:latin typeface="Calibri"/>
              </a:rPr>
              <a:t>OEG</a:t>
            </a:r>
            <a:r>
              <a:rPr b="1" lang="de-DE" sz="2000" spc="97" strike="noStrike">
                <a:solidFill>
                  <a:srgbClr val="333333"/>
                </a:solidFill>
                <a:latin typeface="Calibri"/>
              </a:rPr>
              <a:t> </a:t>
            </a:r>
            <a:r>
              <a:rPr b="1" lang="de-DE" sz="2000" spc="214" strike="noStrike">
                <a:solidFill>
                  <a:srgbClr val="333333"/>
                </a:solidFill>
                <a:latin typeface="Calibri"/>
              </a:rPr>
              <a:t>Voices</a:t>
            </a:r>
            <a:endParaRPr b="0" lang="de-DE" sz="2000" spc="-1" strike="noStrike">
              <a:solidFill>
                <a:srgbClr val="000000"/>
              </a:solidFill>
              <a:latin typeface="Calibri"/>
            </a:endParaRPr>
          </a:p>
        </p:txBody>
      </p:sp>
      <p:sp>
        <p:nvSpPr>
          <p:cNvPr id="101" name="object 9"/>
          <p:cNvSpPr/>
          <p:nvPr/>
        </p:nvSpPr>
        <p:spPr>
          <a:xfrm>
            <a:off x="4847040" y="4215240"/>
            <a:ext cx="2838240" cy="16581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de-DE" sz="1800" spc="-1" strike="noStrike">
                <a:solidFill>
                  <a:srgbClr val="333333"/>
                </a:solidFill>
                <a:latin typeface="Century Gothic"/>
              </a:rPr>
              <a:t>A</a:t>
            </a:r>
            <a:r>
              <a:rPr b="0" lang="de-DE" sz="1800" spc="-32" strike="noStrike">
                <a:solidFill>
                  <a:srgbClr val="333333"/>
                </a:solidFill>
                <a:latin typeface="Century Gothic"/>
              </a:rPr>
              <a:t> </a:t>
            </a:r>
            <a:r>
              <a:rPr b="0" lang="de-DE" sz="1800" spc="-26" strike="noStrike">
                <a:solidFill>
                  <a:srgbClr val="333333"/>
                </a:solidFill>
                <a:latin typeface="Century Gothic"/>
              </a:rPr>
              <a:t>podcast</a:t>
            </a:r>
            <a:r>
              <a:rPr b="0" lang="de-DE" sz="1800" spc="-35" strike="noStrike">
                <a:solidFill>
                  <a:srgbClr val="333333"/>
                </a:solidFill>
                <a:latin typeface="Century Gothic"/>
              </a:rPr>
              <a:t> </a:t>
            </a:r>
            <a:r>
              <a:rPr b="0" lang="de-DE" sz="1800" spc="-1" strike="noStrike">
                <a:solidFill>
                  <a:srgbClr val="333333"/>
                </a:solidFill>
                <a:latin typeface="Century Gothic"/>
              </a:rPr>
              <a:t>that</a:t>
            </a:r>
            <a:r>
              <a:rPr b="0" lang="de-DE" sz="1800" spc="-35" strike="noStrike">
                <a:solidFill>
                  <a:srgbClr val="333333"/>
                </a:solidFill>
                <a:latin typeface="Century Gothic"/>
              </a:rPr>
              <a:t> </a:t>
            </a:r>
            <a:r>
              <a:rPr b="0" lang="de-DE" sz="1800" spc="-12" strike="noStrike">
                <a:solidFill>
                  <a:srgbClr val="333333"/>
                </a:solidFill>
                <a:latin typeface="Century Gothic"/>
              </a:rPr>
              <a:t>shares </a:t>
            </a:r>
            <a:r>
              <a:rPr b="0" lang="de-DE" sz="1800" spc="-1" strike="noStrike">
                <a:solidFill>
                  <a:srgbClr val="333333"/>
                </a:solidFill>
                <a:latin typeface="Century Gothic"/>
              </a:rPr>
              <a:t>conversations</a:t>
            </a:r>
            <a:r>
              <a:rPr b="0" lang="de-DE" sz="1800" spc="77" strike="noStrike">
                <a:solidFill>
                  <a:srgbClr val="333333"/>
                </a:solidFill>
                <a:latin typeface="Century Gothic"/>
              </a:rPr>
              <a:t> </a:t>
            </a:r>
            <a:r>
              <a:rPr b="0" lang="de-DE" sz="1800" spc="83" strike="noStrike">
                <a:solidFill>
                  <a:srgbClr val="333333"/>
                </a:solidFill>
                <a:latin typeface="Century Gothic"/>
              </a:rPr>
              <a:t>with </a:t>
            </a:r>
            <a:r>
              <a:rPr b="0" lang="de-DE" sz="1800" spc="-21" strike="noStrike">
                <a:solidFill>
                  <a:srgbClr val="333333"/>
                </a:solidFill>
                <a:latin typeface="Century Gothic"/>
              </a:rPr>
              <a:t>open educators,</a:t>
            </a:r>
            <a:r>
              <a:rPr b="0" lang="de-DE" sz="1800" spc="-35" strike="noStrike">
                <a:solidFill>
                  <a:srgbClr val="333333"/>
                </a:solidFill>
                <a:latin typeface="Century Gothic"/>
              </a:rPr>
              <a:t> </a:t>
            </a:r>
            <a:r>
              <a:rPr b="0" lang="de-DE" sz="1800" spc="-12" strike="noStrike">
                <a:solidFill>
                  <a:srgbClr val="333333"/>
                </a:solidFill>
                <a:latin typeface="Century Gothic"/>
              </a:rPr>
              <a:t>innovators </a:t>
            </a:r>
            <a:r>
              <a:rPr b="0" lang="de-DE" sz="1800" spc="-21" strike="noStrike">
                <a:solidFill>
                  <a:srgbClr val="333333"/>
                </a:solidFill>
                <a:latin typeface="Century Gothic"/>
              </a:rPr>
              <a:t>and</a:t>
            </a:r>
            <a:r>
              <a:rPr b="0" lang="de-DE" sz="1800" spc="-60" strike="noStrike">
                <a:solidFill>
                  <a:srgbClr val="333333"/>
                </a:solidFill>
                <a:latin typeface="Century Gothic"/>
              </a:rPr>
              <a:t> </a:t>
            </a:r>
            <a:r>
              <a:rPr b="0" lang="de-DE" sz="1800" spc="-1" strike="noStrike">
                <a:solidFill>
                  <a:srgbClr val="333333"/>
                </a:solidFill>
                <a:latin typeface="Century Gothic"/>
              </a:rPr>
              <a:t>leaders</a:t>
            </a:r>
            <a:r>
              <a:rPr b="0" lang="de-DE" sz="1800" spc="-52" strike="noStrike">
                <a:solidFill>
                  <a:srgbClr val="333333"/>
                </a:solidFill>
                <a:latin typeface="Century Gothic"/>
              </a:rPr>
              <a:t> </a:t>
            </a:r>
            <a:r>
              <a:rPr b="0" lang="de-DE" sz="1800" spc="83" strike="noStrike">
                <a:solidFill>
                  <a:srgbClr val="333333"/>
                </a:solidFill>
                <a:latin typeface="Century Gothic"/>
              </a:rPr>
              <a:t>from</a:t>
            </a:r>
            <a:r>
              <a:rPr b="0" lang="de-DE" sz="1800" spc="-60" strike="noStrike">
                <a:solidFill>
                  <a:srgbClr val="333333"/>
                </a:solidFill>
                <a:latin typeface="Century Gothic"/>
              </a:rPr>
              <a:t> </a:t>
            </a:r>
            <a:r>
              <a:rPr b="0" lang="de-DE" sz="1800" spc="-12" strike="noStrike">
                <a:solidFill>
                  <a:srgbClr val="333333"/>
                </a:solidFill>
                <a:latin typeface="Century Gothic"/>
              </a:rPr>
              <a:t>around </a:t>
            </a:r>
            <a:r>
              <a:rPr b="0" lang="de-DE" sz="1800" spc="-1" strike="noStrike">
                <a:solidFill>
                  <a:srgbClr val="333333"/>
                </a:solidFill>
                <a:latin typeface="Century Gothic"/>
              </a:rPr>
              <a:t>the</a:t>
            </a:r>
            <a:r>
              <a:rPr b="0" lang="de-DE" sz="1800" spc="109" strike="noStrike">
                <a:solidFill>
                  <a:srgbClr val="333333"/>
                </a:solidFill>
                <a:latin typeface="Century Gothic"/>
              </a:rPr>
              <a:t> </a:t>
            </a:r>
            <a:r>
              <a:rPr b="0" lang="de-DE" sz="1800" spc="-1" strike="noStrike">
                <a:solidFill>
                  <a:srgbClr val="333333"/>
                </a:solidFill>
                <a:latin typeface="Century Gothic"/>
              </a:rPr>
              <a:t>world</a:t>
            </a:r>
            <a:r>
              <a:rPr b="0" lang="de-DE" sz="1800" spc="109" strike="noStrike">
                <a:solidFill>
                  <a:srgbClr val="333333"/>
                </a:solidFill>
                <a:latin typeface="Century Gothic"/>
              </a:rPr>
              <a:t> </a:t>
            </a:r>
            <a:r>
              <a:rPr b="0" lang="de-DE" sz="1800" spc="58" strike="noStrike">
                <a:solidFill>
                  <a:srgbClr val="333333"/>
                </a:solidFill>
                <a:latin typeface="Century Gothic"/>
              </a:rPr>
              <a:t>discussing </a:t>
            </a:r>
            <a:r>
              <a:rPr b="0" lang="de-DE" sz="1800" spc="72" strike="noStrike">
                <a:solidFill>
                  <a:srgbClr val="333333"/>
                </a:solidFill>
                <a:latin typeface="Century Gothic"/>
              </a:rPr>
              <a:t>their</a:t>
            </a:r>
            <a:r>
              <a:rPr b="0" lang="de-DE" sz="1800" spc="-52" strike="noStrike">
                <a:solidFill>
                  <a:srgbClr val="333333"/>
                </a:solidFill>
                <a:latin typeface="Century Gothic"/>
              </a:rPr>
              <a:t> </a:t>
            </a:r>
            <a:r>
              <a:rPr b="0" lang="de-DE" sz="1800" spc="69" strike="noStrike">
                <a:solidFill>
                  <a:srgbClr val="333333"/>
                </a:solidFill>
                <a:latin typeface="Century Gothic"/>
              </a:rPr>
              <a:t>work</a:t>
            </a:r>
            <a:r>
              <a:rPr b="0" lang="de-DE" sz="1800" spc="-32" strike="noStrike">
                <a:solidFill>
                  <a:srgbClr val="333333"/>
                </a:solidFill>
                <a:latin typeface="Century Gothic"/>
              </a:rPr>
              <a:t> and</a:t>
            </a:r>
            <a:r>
              <a:rPr b="0" lang="de-DE" sz="1800" spc="-46" strike="noStrike">
                <a:solidFill>
                  <a:srgbClr val="333333"/>
                </a:solidFill>
                <a:latin typeface="Century Gothic"/>
              </a:rPr>
              <a:t> </a:t>
            </a:r>
            <a:r>
              <a:rPr b="0" lang="de-DE" sz="1800" spc="43" strike="noStrike">
                <a:solidFill>
                  <a:srgbClr val="333333"/>
                </a:solidFill>
                <a:latin typeface="Century Gothic"/>
              </a:rPr>
              <a:t>solutions.</a:t>
            </a:r>
            <a:endParaRPr b="0" lang="de-DE" sz="1800" spc="-1" strike="noStrike">
              <a:solidFill>
                <a:srgbClr val="000000"/>
              </a:solidFill>
              <a:latin typeface="Calibri"/>
            </a:endParaRPr>
          </a:p>
        </p:txBody>
      </p:sp>
      <p:sp>
        <p:nvSpPr>
          <p:cNvPr id="102" name="object 10"/>
          <p:cNvSpPr/>
          <p:nvPr/>
        </p:nvSpPr>
        <p:spPr>
          <a:xfrm>
            <a:off x="8463960" y="3634920"/>
            <a:ext cx="1206720" cy="3171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1" lang="de-DE" sz="2000" spc="318" strike="noStrike">
                <a:solidFill>
                  <a:srgbClr val="333333"/>
                </a:solidFill>
                <a:latin typeface="Calibri"/>
              </a:rPr>
              <a:t>OEG</a:t>
            </a:r>
            <a:r>
              <a:rPr b="1" lang="de-DE" sz="2000" spc="97" strike="noStrike">
                <a:solidFill>
                  <a:srgbClr val="333333"/>
                </a:solidFill>
                <a:latin typeface="Calibri"/>
              </a:rPr>
              <a:t> </a:t>
            </a:r>
            <a:r>
              <a:rPr b="1" lang="de-DE" sz="2000" spc="188" strike="noStrike">
                <a:solidFill>
                  <a:srgbClr val="333333"/>
                </a:solidFill>
                <a:latin typeface="Calibri"/>
              </a:rPr>
              <a:t>Live</a:t>
            </a:r>
            <a:endParaRPr b="0" lang="de-DE" sz="2000" spc="-1" strike="noStrike">
              <a:solidFill>
                <a:srgbClr val="000000"/>
              </a:solidFill>
              <a:latin typeface="Calibri"/>
            </a:endParaRPr>
          </a:p>
        </p:txBody>
      </p:sp>
      <p:sp>
        <p:nvSpPr>
          <p:cNvPr id="103" name="object 11"/>
          <p:cNvSpPr/>
          <p:nvPr/>
        </p:nvSpPr>
        <p:spPr>
          <a:xfrm>
            <a:off x="8463960" y="4245840"/>
            <a:ext cx="2153520" cy="110952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de-DE" sz="1800" spc="-1" strike="noStrike">
                <a:solidFill>
                  <a:srgbClr val="333333"/>
                </a:solidFill>
                <a:latin typeface="Century Gothic"/>
              </a:rPr>
              <a:t>Regular</a:t>
            </a:r>
            <a:r>
              <a:rPr b="0" lang="de-DE" sz="1800" spc="128" strike="noStrike">
                <a:solidFill>
                  <a:srgbClr val="333333"/>
                </a:solidFill>
                <a:latin typeface="Century Gothic"/>
              </a:rPr>
              <a:t> </a:t>
            </a:r>
            <a:r>
              <a:rPr b="0" lang="de-DE" sz="1800" spc="63" strike="noStrike">
                <a:solidFill>
                  <a:srgbClr val="333333"/>
                </a:solidFill>
                <a:latin typeface="Century Gothic"/>
              </a:rPr>
              <a:t>series</a:t>
            </a:r>
            <a:r>
              <a:rPr b="0" lang="de-DE" sz="1800" spc="109" strike="noStrike">
                <a:solidFill>
                  <a:srgbClr val="333333"/>
                </a:solidFill>
                <a:latin typeface="Century Gothic"/>
              </a:rPr>
              <a:t> </a:t>
            </a:r>
            <a:r>
              <a:rPr b="0" lang="de-DE" sz="1800" spc="-26" strike="noStrike">
                <a:solidFill>
                  <a:srgbClr val="333333"/>
                </a:solidFill>
                <a:latin typeface="Century Gothic"/>
              </a:rPr>
              <a:t>of </a:t>
            </a:r>
            <a:r>
              <a:rPr b="0" lang="de-DE" sz="1800" spc="-46" strike="noStrike">
                <a:solidFill>
                  <a:srgbClr val="333333"/>
                </a:solidFill>
                <a:latin typeface="Century Gothic"/>
              </a:rPr>
              <a:t>candid,</a:t>
            </a:r>
            <a:r>
              <a:rPr b="0" lang="de-DE" sz="1800" spc="-72" strike="noStrike">
                <a:solidFill>
                  <a:srgbClr val="333333"/>
                </a:solidFill>
                <a:latin typeface="Century Gothic"/>
              </a:rPr>
              <a:t> </a:t>
            </a:r>
            <a:r>
              <a:rPr b="0" lang="de-DE" sz="1800" spc="-21" strike="noStrike">
                <a:solidFill>
                  <a:srgbClr val="333333"/>
                </a:solidFill>
                <a:latin typeface="Century Gothic"/>
              </a:rPr>
              <a:t>open </a:t>
            </a:r>
            <a:r>
              <a:rPr b="0" lang="de-DE" sz="1800" spc="-1" strike="noStrike">
                <a:solidFill>
                  <a:srgbClr val="333333"/>
                </a:solidFill>
                <a:latin typeface="Century Gothic"/>
              </a:rPr>
              <a:t>conversations</a:t>
            </a:r>
            <a:r>
              <a:rPr b="0" lang="de-DE" sz="1800" spc="208" strike="noStrike">
                <a:solidFill>
                  <a:srgbClr val="333333"/>
                </a:solidFill>
                <a:latin typeface="Century Gothic"/>
              </a:rPr>
              <a:t> </a:t>
            </a:r>
            <a:r>
              <a:rPr b="0" lang="de-DE" sz="1800" spc="63" strike="noStrike">
                <a:solidFill>
                  <a:srgbClr val="333333"/>
                </a:solidFill>
                <a:latin typeface="Century Gothic"/>
              </a:rPr>
              <a:t>with </a:t>
            </a:r>
            <a:r>
              <a:rPr b="0" lang="de-DE" sz="1800" spc="-1" strike="noStrike">
                <a:solidFill>
                  <a:srgbClr val="333333"/>
                </a:solidFill>
                <a:latin typeface="Century Gothic"/>
              </a:rPr>
              <a:t>Alan</a:t>
            </a:r>
            <a:r>
              <a:rPr b="0" lang="de-DE" sz="1800" spc="-72" strike="noStrike">
                <a:solidFill>
                  <a:srgbClr val="333333"/>
                </a:solidFill>
                <a:latin typeface="Century Gothic"/>
              </a:rPr>
              <a:t> </a:t>
            </a:r>
            <a:r>
              <a:rPr b="0" lang="de-DE" sz="1800" spc="-12" strike="noStrike">
                <a:solidFill>
                  <a:srgbClr val="333333"/>
                </a:solidFill>
                <a:latin typeface="Century Gothic"/>
              </a:rPr>
              <a:t>Levine.</a:t>
            </a:r>
            <a:endParaRPr b="0" lang="de-DE"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916920" y="306000"/>
            <a:ext cx="7253640" cy="1499040"/>
          </a:xfrm>
          <a:prstGeom prst="rect">
            <a:avLst/>
          </a:prstGeom>
          <a:noFill/>
          <a:ln w="0">
            <a:noFill/>
          </a:ln>
        </p:spPr>
        <p:txBody>
          <a:bodyPr lIns="0" rIns="0" tIns="353880" bIns="0" anchor="t">
            <a:noAutofit/>
          </a:bodyPr>
          <a:p>
            <a:pPr marL="12600" indent="0">
              <a:lnSpc>
                <a:spcPct val="100000"/>
              </a:lnSpc>
              <a:spcBef>
                <a:spcPts val="105"/>
              </a:spcBef>
              <a:buNone/>
            </a:pPr>
            <a:r>
              <a:rPr b="1" lang="de-DE" sz="3800" spc="437" strike="noStrike">
                <a:solidFill>
                  <a:schemeClr val="dk1"/>
                </a:solidFill>
                <a:latin typeface="Calibri"/>
              </a:rPr>
              <a:t>Regional</a:t>
            </a:r>
            <a:r>
              <a:rPr b="1" lang="de-DE" sz="3800" spc="202" strike="noStrike">
                <a:solidFill>
                  <a:schemeClr val="dk1"/>
                </a:solidFill>
                <a:latin typeface="Calibri"/>
              </a:rPr>
              <a:t> </a:t>
            </a:r>
            <a:r>
              <a:rPr b="1" lang="de-DE" sz="3800" spc="497" strike="noStrike">
                <a:solidFill>
                  <a:schemeClr val="dk1"/>
                </a:solidFill>
                <a:latin typeface="Calibri"/>
              </a:rPr>
              <a:t>Communities</a:t>
            </a:r>
            <a:endParaRPr b="0" lang="de-DE" sz="3800" spc="-1" strike="noStrike">
              <a:solidFill>
                <a:srgbClr val="000000"/>
              </a:solidFill>
              <a:latin typeface="Calibri"/>
            </a:endParaRPr>
          </a:p>
        </p:txBody>
      </p:sp>
      <p:pic>
        <p:nvPicPr>
          <p:cNvPr id="105" name="object 3" descr=""/>
          <p:cNvPicPr/>
          <p:nvPr/>
        </p:nvPicPr>
        <p:blipFill>
          <a:blip r:embed="rId1"/>
          <a:stretch/>
        </p:blipFill>
        <p:spPr>
          <a:xfrm>
            <a:off x="1092960" y="1760760"/>
            <a:ext cx="4353120" cy="1150560"/>
          </a:xfrm>
          <a:prstGeom prst="rect">
            <a:avLst/>
          </a:prstGeom>
          <a:ln w="0">
            <a:noFill/>
          </a:ln>
        </p:spPr>
      </p:pic>
      <p:pic>
        <p:nvPicPr>
          <p:cNvPr id="106" name="object 4" descr=""/>
          <p:cNvPicPr/>
          <p:nvPr/>
        </p:nvPicPr>
        <p:blipFill>
          <a:blip r:embed="rId2"/>
          <a:stretch/>
        </p:blipFill>
        <p:spPr>
          <a:xfrm>
            <a:off x="6418080" y="1759680"/>
            <a:ext cx="4222440" cy="1157760"/>
          </a:xfrm>
          <a:prstGeom prst="rect">
            <a:avLst/>
          </a:prstGeom>
          <a:ln w="0">
            <a:noFill/>
          </a:ln>
        </p:spPr>
      </p:pic>
      <p:sp>
        <p:nvSpPr>
          <p:cNvPr id="107" name="object 5"/>
          <p:cNvSpPr/>
          <p:nvPr/>
        </p:nvSpPr>
        <p:spPr>
          <a:xfrm>
            <a:off x="1145520" y="3598560"/>
            <a:ext cx="4099680" cy="196164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1600" spc="77" strike="noStrike">
                <a:solidFill>
                  <a:srgbClr val="000000"/>
                </a:solidFill>
                <a:latin typeface="Century Gothic"/>
              </a:rPr>
              <a:t>The</a:t>
            </a:r>
            <a:r>
              <a:rPr b="0" lang="de-DE" sz="1600" spc="24" strike="noStrike">
                <a:solidFill>
                  <a:srgbClr val="000000"/>
                </a:solidFill>
                <a:latin typeface="Century Gothic"/>
              </a:rPr>
              <a:t> </a:t>
            </a:r>
            <a:r>
              <a:rPr b="0" lang="de-DE" sz="1600" spc="-1" strike="noStrike">
                <a:solidFill>
                  <a:srgbClr val="000000"/>
                </a:solidFill>
                <a:latin typeface="Century Gothic"/>
              </a:rPr>
              <a:t>Open</a:t>
            </a:r>
            <a:r>
              <a:rPr b="0" lang="de-DE" sz="1600" spc="43" strike="noStrike">
                <a:solidFill>
                  <a:srgbClr val="000000"/>
                </a:solidFill>
                <a:latin typeface="Century Gothic"/>
              </a:rPr>
              <a:t> </a:t>
            </a:r>
            <a:r>
              <a:rPr b="0" lang="de-DE" sz="1600" spc="-1" strike="noStrike">
                <a:solidFill>
                  <a:srgbClr val="000000"/>
                </a:solidFill>
                <a:latin typeface="Century Gothic"/>
              </a:rPr>
              <a:t>Education</a:t>
            </a:r>
            <a:r>
              <a:rPr b="0" lang="de-DE" sz="1600" spc="52" strike="noStrike">
                <a:solidFill>
                  <a:srgbClr val="000000"/>
                </a:solidFill>
                <a:latin typeface="Century Gothic"/>
              </a:rPr>
              <a:t> </a:t>
            </a:r>
            <a:r>
              <a:rPr b="0" lang="de-DE" sz="1600" spc="69" strike="noStrike">
                <a:solidFill>
                  <a:srgbClr val="000000"/>
                </a:solidFill>
                <a:latin typeface="Century Gothic"/>
              </a:rPr>
              <a:t>Latin</a:t>
            </a:r>
            <a:r>
              <a:rPr b="0" lang="de-DE" sz="1600" spc="29" strike="noStrike">
                <a:solidFill>
                  <a:srgbClr val="000000"/>
                </a:solidFill>
                <a:latin typeface="Century Gothic"/>
              </a:rPr>
              <a:t> </a:t>
            </a:r>
            <a:r>
              <a:rPr b="0" lang="de-DE" sz="1600" spc="-12" strike="noStrike">
                <a:solidFill>
                  <a:srgbClr val="000000"/>
                </a:solidFill>
                <a:latin typeface="Century Gothic"/>
              </a:rPr>
              <a:t>America </a:t>
            </a:r>
            <a:r>
              <a:rPr b="0" lang="de-DE" sz="1600" spc="-1" strike="noStrike">
                <a:solidFill>
                  <a:srgbClr val="000000"/>
                </a:solidFill>
                <a:latin typeface="Century Gothic"/>
              </a:rPr>
              <a:t>Regional</a:t>
            </a:r>
            <a:r>
              <a:rPr b="0" lang="de-DE" sz="1600" spc="117" strike="noStrike">
                <a:solidFill>
                  <a:srgbClr val="000000"/>
                </a:solidFill>
                <a:latin typeface="Century Gothic"/>
              </a:rPr>
              <a:t> </a:t>
            </a:r>
            <a:r>
              <a:rPr b="0" lang="de-DE" sz="1600" spc="-1" strike="noStrike">
                <a:solidFill>
                  <a:srgbClr val="000000"/>
                </a:solidFill>
                <a:latin typeface="Century Gothic"/>
              </a:rPr>
              <a:t>Node</a:t>
            </a:r>
            <a:r>
              <a:rPr b="0" lang="de-DE" sz="1600" spc="103" strike="noStrike">
                <a:solidFill>
                  <a:srgbClr val="000000"/>
                </a:solidFill>
                <a:latin typeface="Century Gothic"/>
              </a:rPr>
              <a:t> </a:t>
            </a:r>
            <a:r>
              <a:rPr b="0" lang="de-DE" sz="1600" spc="-1" strike="noStrike">
                <a:solidFill>
                  <a:srgbClr val="000000"/>
                </a:solidFill>
                <a:latin typeface="Century Gothic"/>
              </a:rPr>
              <a:t>(OE</a:t>
            </a:r>
            <a:r>
              <a:rPr b="0" lang="de-DE" sz="1600" spc="77" strike="noStrike">
                <a:solidFill>
                  <a:srgbClr val="000000"/>
                </a:solidFill>
                <a:latin typeface="Century Gothic"/>
              </a:rPr>
              <a:t> </a:t>
            </a:r>
            <a:r>
              <a:rPr b="0" lang="de-DE" sz="1600" spc="-1" strike="noStrike">
                <a:solidFill>
                  <a:srgbClr val="000000"/>
                </a:solidFill>
                <a:latin typeface="Century Gothic"/>
              </a:rPr>
              <a:t>LATAM)</a:t>
            </a:r>
            <a:r>
              <a:rPr b="0" lang="de-DE" sz="1600" spc="109" strike="noStrike">
                <a:solidFill>
                  <a:srgbClr val="000000"/>
                </a:solidFill>
                <a:latin typeface="Century Gothic"/>
              </a:rPr>
              <a:t> </a:t>
            </a:r>
            <a:r>
              <a:rPr b="0" lang="de-DE" sz="1600" spc="123" strike="noStrike">
                <a:solidFill>
                  <a:srgbClr val="000000"/>
                </a:solidFill>
                <a:latin typeface="Century Gothic"/>
              </a:rPr>
              <a:t>is</a:t>
            </a:r>
            <a:r>
              <a:rPr b="0" lang="de-DE" sz="1600" spc="97" strike="noStrike">
                <a:solidFill>
                  <a:srgbClr val="000000"/>
                </a:solidFill>
                <a:latin typeface="Century Gothic"/>
              </a:rPr>
              <a:t> </a:t>
            </a:r>
            <a:r>
              <a:rPr b="0" lang="de-DE" sz="1600" spc="-52" strike="noStrike">
                <a:solidFill>
                  <a:srgbClr val="000000"/>
                </a:solidFill>
                <a:latin typeface="Century Gothic"/>
              </a:rPr>
              <a:t>a </a:t>
            </a:r>
            <a:r>
              <a:rPr b="0" lang="de-DE" sz="1600" spc="58" strike="noStrike">
                <a:solidFill>
                  <a:srgbClr val="000000"/>
                </a:solidFill>
                <a:latin typeface="Century Gothic"/>
              </a:rPr>
              <a:t>community</a:t>
            </a:r>
            <a:r>
              <a:rPr b="0" lang="de-DE" sz="1600" spc="109" strike="noStrike">
                <a:solidFill>
                  <a:srgbClr val="000000"/>
                </a:solidFill>
                <a:latin typeface="Century Gothic"/>
              </a:rPr>
              <a:t> </a:t>
            </a:r>
            <a:r>
              <a:rPr b="0" lang="de-DE" sz="1600" spc="-1" strike="noStrike">
                <a:solidFill>
                  <a:srgbClr val="000000"/>
                </a:solidFill>
                <a:latin typeface="Century Gothic"/>
              </a:rPr>
              <a:t>driven</a:t>
            </a:r>
            <a:r>
              <a:rPr b="0" lang="de-DE" sz="1600" spc="97" strike="noStrike">
                <a:solidFill>
                  <a:srgbClr val="000000"/>
                </a:solidFill>
                <a:latin typeface="Century Gothic"/>
              </a:rPr>
              <a:t> </a:t>
            </a:r>
            <a:r>
              <a:rPr b="0" lang="de-DE" sz="1600" spc="58" strike="noStrike">
                <a:solidFill>
                  <a:srgbClr val="000000"/>
                </a:solidFill>
                <a:latin typeface="Century Gothic"/>
              </a:rPr>
              <a:t>network</a:t>
            </a:r>
            <a:r>
              <a:rPr b="0" lang="de-DE" sz="1600" spc="123" strike="noStrike">
                <a:solidFill>
                  <a:srgbClr val="000000"/>
                </a:solidFill>
                <a:latin typeface="Century Gothic"/>
              </a:rPr>
              <a:t> </a:t>
            </a:r>
            <a:r>
              <a:rPr b="0" lang="de-DE" sz="1600" spc="-1" strike="noStrike">
                <a:solidFill>
                  <a:srgbClr val="000000"/>
                </a:solidFill>
                <a:latin typeface="Century Gothic"/>
              </a:rPr>
              <a:t>that</a:t>
            </a:r>
            <a:r>
              <a:rPr b="0" lang="de-DE" sz="1600" spc="109" strike="noStrike">
                <a:solidFill>
                  <a:srgbClr val="000000"/>
                </a:solidFill>
                <a:latin typeface="Century Gothic"/>
              </a:rPr>
              <a:t> </a:t>
            </a:r>
            <a:r>
              <a:rPr b="0" lang="de-DE" sz="1600" spc="77" strike="noStrike">
                <a:solidFill>
                  <a:srgbClr val="000000"/>
                </a:solidFill>
                <a:latin typeface="Century Gothic"/>
              </a:rPr>
              <a:t>works </a:t>
            </a:r>
            <a:r>
              <a:rPr b="0" lang="de-DE" sz="1600" spc="-12" strike="noStrike">
                <a:solidFill>
                  <a:srgbClr val="000000"/>
                </a:solidFill>
                <a:latin typeface="Century Gothic"/>
              </a:rPr>
              <a:t>cooperatively</a:t>
            </a:r>
            <a:r>
              <a:rPr b="0" lang="de-DE" sz="1600" spc="123" strike="noStrike">
                <a:solidFill>
                  <a:srgbClr val="000000"/>
                </a:solidFill>
                <a:latin typeface="Century Gothic"/>
              </a:rPr>
              <a:t> </a:t>
            </a:r>
            <a:r>
              <a:rPr b="0" lang="de-DE" sz="1600" spc="-1" strike="noStrike">
                <a:solidFill>
                  <a:srgbClr val="000000"/>
                </a:solidFill>
                <a:latin typeface="Century Gothic"/>
              </a:rPr>
              <a:t>to</a:t>
            </a:r>
            <a:r>
              <a:rPr b="0" lang="de-DE" sz="1600" spc="109" strike="noStrike">
                <a:solidFill>
                  <a:srgbClr val="000000"/>
                </a:solidFill>
                <a:latin typeface="Century Gothic"/>
              </a:rPr>
              <a:t> </a:t>
            </a:r>
            <a:r>
              <a:rPr b="0" lang="de-DE" sz="1600" spc="-1" strike="noStrike">
                <a:solidFill>
                  <a:srgbClr val="000000"/>
                </a:solidFill>
                <a:latin typeface="Century Gothic"/>
              </a:rPr>
              <a:t>establish,</a:t>
            </a:r>
            <a:r>
              <a:rPr b="0" lang="de-DE" sz="1600" spc="157" strike="noStrike">
                <a:solidFill>
                  <a:srgbClr val="000000"/>
                </a:solidFill>
                <a:latin typeface="Century Gothic"/>
              </a:rPr>
              <a:t> </a:t>
            </a:r>
            <a:r>
              <a:rPr b="0" lang="de-DE" sz="1600" spc="-12" strike="noStrike">
                <a:solidFill>
                  <a:srgbClr val="000000"/>
                </a:solidFill>
                <a:latin typeface="Century Gothic"/>
              </a:rPr>
              <a:t>coordinate, </a:t>
            </a:r>
            <a:r>
              <a:rPr b="0" lang="de-DE" sz="1600" spc="-1" strike="noStrike">
                <a:solidFill>
                  <a:srgbClr val="000000"/>
                </a:solidFill>
                <a:latin typeface="Century Gothic"/>
              </a:rPr>
              <a:t>and</a:t>
            </a:r>
            <a:r>
              <a:rPr b="0" lang="de-DE" sz="1600" spc="77" strike="noStrike">
                <a:solidFill>
                  <a:srgbClr val="000000"/>
                </a:solidFill>
                <a:latin typeface="Century Gothic"/>
              </a:rPr>
              <a:t> sustain</a:t>
            </a:r>
            <a:r>
              <a:rPr b="0" lang="de-DE" sz="1600" spc="69" strike="noStrike">
                <a:solidFill>
                  <a:srgbClr val="000000"/>
                </a:solidFill>
                <a:latin typeface="Century Gothic"/>
              </a:rPr>
              <a:t> </a:t>
            </a:r>
            <a:r>
              <a:rPr b="0" lang="de-DE" sz="1600" spc="-160" strike="noStrike">
                <a:solidFill>
                  <a:srgbClr val="000000"/>
                </a:solidFill>
                <a:latin typeface="Century Gothic"/>
              </a:rPr>
              <a:t>a</a:t>
            </a:r>
            <a:r>
              <a:rPr b="0" lang="de-DE" sz="1600" spc="63" strike="noStrike">
                <a:solidFill>
                  <a:srgbClr val="000000"/>
                </a:solidFill>
                <a:latin typeface="Century Gothic"/>
              </a:rPr>
              <a:t> </a:t>
            </a:r>
            <a:r>
              <a:rPr b="0" lang="de-DE" sz="1600" spc="-1" strike="noStrike">
                <a:solidFill>
                  <a:srgbClr val="000000"/>
                </a:solidFill>
                <a:latin typeface="Century Gothic"/>
              </a:rPr>
              <a:t>regional</a:t>
            </a:r>
            <a:r>
              <a:rPr b="0" lang="de-DE" sz="1600" spc="63" strike="noStrike">
                <a:solidFill>
                  <a:srgbClr val="000000"/>
                </a:solidFill>
                <a:latin typeface="Century Gothic"/>
              </a:rPr>
              <a:t> </a:t>
            </a:r>
            <a:r>
              <a:rPr b="0" lang="de-DE" sz="1600" spc="-1" strike="noStrike">
                <a:solidFill>
                  <a:srgbClr val="000000"/>
                </a:solidFill>
                <a:latin typeface="Century Gothic"/>
              </a:rPr>
              <a:t>ecosystem</a:t>
            </a:r>
            <a:r>
              <a:rPr b="0" lang="de-DE" sz="1600" spc="94" strike="noStrike">
                <a:solidFill>
                  <a:srgbClr val="000000"/>
                </a:solidFill>
                <a:latin typeface="Century Gothic"/>
              </a:rPr>
              <a:t> </a:t>
            </a:r>
            <a:r>
              <a:rPr b="0" lang="de-DE" sz="1600" spc="-21" strike="noStrike">
                <a:solidFill>
                  <a:srgbClr val="000000"/>
                </a:solidFill>
                <a:latin typeface="Century Gothic"/>
              </a:rPr>
              <a:t>that </a:t>
            </a:r>
            <a:r>
              <a:rPr b="0" lang="de-DE" sz="1600" spc="77" strike="noStrike">
                <a:solidFill>
                  <a:srgbClr val="000000"/>
                </a:solidFill>
                <a:latin typeface="Century Gothic"/>
              </a:rPr>
              <a:t>further</a:t>
            </a:r>
            <a:r>
              <a:rPr b="0" lang="de-DE" sz="1600" spc="38" strike="noStrike">
                <a:solidFill>
                  <a:srgbClr val="000000"/>
                </a:solidFill>
                <a:latin typeface="Century Gothic"/>
              </a:rPr>
              <a:t> </a:t>
            </a:r>
            <a:r>
              <a:rPr b="0" lang="de-DE" sz="1600" spc="-1" strike="noStrike">
                <a:solidFill>
                  <a:srgbClr val="000000"/>
                </a:solidFill>
                <a:latin typeface="Century Gothic"/>
              </a:rPr>
              <a:t>enhances</a:t>
            </a:r>
            <a:r>
              <a:rPr b="0" lang="de-DE" sz="1600" spc="94" strike="noStrike">
                <a:solidFill>
                  <a:srgbClr val="000000"/>
                </a:solidFill>
                <a:latin typeface="Century Gothic"/>
              </a:rPr>
              <a:t> </a:t>
            </a:r>
            <a:r>
              <a:rPr b="0" lang="de-DE" sz="1600" spc="-1" strike="noStrike">
                <a:solidFill>
                  <a:srgbClr val="000000"/>
                </a:solidFill>
                <a:latin typeface="Century Gothic"/>
              </a:rPr>
              <a:t>the</a:t>
            </a:r>
            <a:r>
              <a:rPr b="0" lang="de-DE" sz="1600" spc="38" strike="noStrike">
                <a:solidFill>
                  <a:srgbClr val="000000"/>
                </a:solidFill>
                <a:latin typeface="Century Gothic"/>
              </a:rPr>
              <a:t> </a:t>
            </a:r>
            <a:r>
              <a:rPr b="0" lang="de-DE" sz="1600" spc="-1" strike="noStrike">
                <a:solidFill>
                  <a:srgbClr val="000000"/>
                </a:solidFill>
                <a:latin typeface="Century Gothic"/>
              </a:rPr>
              <a:t>development</a:t>
            </a:r>
            <a:r>
              <a:rPr b="0" lang="de-DE" sz="1600" spc="72" strike="noStrike">
                <a:solidFill>
                  <a:srgbClr val="000000"/>
                </a:solidFill>
                <a:latin typeface="Century Gothic"/>
              </a:rPr>
              <a:t> </a:t>
            </a:r>
            <a:r>
              <a:rPr b="0" lang="de-DE" sz="1600" spc="-26" strike="noStrike">
                <a:solidFill>
                  <a:srgbClr val="000000"/>
                </a:solidFill>
                <a:latin typeface="Century Gothic"/>
              </a:rPr>
              <a:t>of </a:t>
            </a:r>
            <a:r>
              <a:rPr b="0" lang="de-DE" sz="1600" spc="-1" strike="noStrike">
                <a:solidFill>
                  <a:srgbClr val="000000"/>
                </a:solidFill>
                <a:latin typeface="Century Gothic"/>
              </a:rPr>
              <a:t>open</a:t>
            </a:r>
            <a:r>
              <a:rPr b="0" lang="de-DE" sz="1600" spc="-46" strike="noStrike">
                <a:solidFill>
                  <a:srgbClr val="000000"/>
                </a:solidFill>
                <a:latin typeface="Century Gothic"/>
              </a:rPr>
              <a:t> </a:t>
            </a:r>
            <a:r>
              <a:rPr b="0" lang="de-DE" sz="1600" spc="-1" strike="noStrike">
                <a:solidFill>
                  <a:srgbClr val="000000"/>
                </a:solidFill>
                <a:latin typeface="Century Gothic"/>
              </a:rPr>
              <a:t>education</a:t>
            </a:r>
            <a:r>
              <a:rPr b="0" lang="de-DE" sz="1600" spc="-26" strike="noStrike">
                <a:solidFill>
                  <a:srgbClr val="000000"/>
                </a:solidFill>
                <a:latin typeface="Century Gothic"/>
              </a:rPr>
              <a:t> </a:t>
            </a:r>
            <a:r>
              <a:rPr b="0" lang="de-DE" sz="1600" spc="52" strike="noStrike">
                <a:solidFill>
                  <a:srgbClr val="000000"/>
                </a:solidFill>
                <a:latin typeface="Century Gothic"/>
              </a:rPr>
              <a:t>initiatives</a:t>
            </a:r>
            <a:r>
              <a:rPr b="0" lang="de-DE" sz="1600" spc="-52" strike="noStrike">
                <a:solidFill>
                  <a:srgbClr val="000000"/>
                </a:solidFill>
                <a:latin typeface="Century Gothic"/>
              </a:rPr>
              <a:t> </a:t>
            </a:r>
            <a:r>
              <a:rPr b="0" lang="de-DE" sz="1600" spc="-1" strike="noStrike">
                <a:solidFill>
                  <a:srgbClr val="000000"/>
                </a:solidFill>
                <a:latin typeface="Century Gothic"/>
              </a:rPr>
              <a:t>and</a:t>
            </a:r>
            <a:r>
              <a:rPr b="0" lang="de-DE" sz="1600" spc="-26" strike="noStrike">
                <a:solidFill>
                  <a:srgbClr val="000000"/>
                </a:solidFill>
                <a:latin typeface="Century Gothic"/>
              </a:rPr>
              <a:t> </a:t>
            </a:r>
            <a:r>
              <a:rPr b="0" lang="de-DE" sz="1600" spc="-12" strike="noStrike">
                <a:solidFill>
                  <a:srgbClr val="000000"/>
                </a:solidFill>
                <a:latin typeface="Century Gothic"/>
              </a:rPr>
              <a:t>practices </a:t>
            </a:r>
            <a:r>
              <a:rPr b="0" lang="de-DE" sz="1600" spc="97" strike="noStrike">
                <a:solidFill>
                  <a:srgbClr val="000000"/>
                </a:solidFill>
                <a:latin typeface="Century Gothic"/>
              </a:rPr>
              <a:t>in</a:t>
            </a:r>
            <a:r>
              <a:rPr b="0" lang="de-DE" sz="1600" spc="43" strike="noStrike">
                <a:solidFill>
                  <a:srgbClr val="000000"/>
                </a:solidFill>
                <a:latin typeface="Century Gothic"/>
              </a:rPr>
              <a:t> </a:t>
            </a:r>
            <a:r>
              <a:rPr b="0" lang="de-DE" sz="1600" spc="-1" strike="noStrike">
                <a:solidFill>
                  <a:srgbClr val="000000"/>
                </a:solidFill>
                <a:latin typeface="Century Gothic"/>
              </a:rPr>
              <a:t>the</a:t>
            </a:r>
            <a:r>
              <a:rPr b="0" lang="de-DE" sz="1600" spc="69" strike="noStrike">
                <a:solidFill>
                  <a:srgbClr val="000000"/>
                </a:solidFill>
                <a:latin typeface="Century Gothic"/>
              </a:rPr>
              <a:t> </a:t>
            </a:r>
            <a:r>
              <a:rPr b="0" lang="de-DE" sz="1600" spc="-12" strike="noStrike">
                <a:solidFill>
                  <a:srgbClr val="000000"/>
                </a:solidFill>
                <a:latin typeface="Century Gothic"/>
              </a:rPr>
              <a:t>region.</a:t>
            </a:r>
            <a:endParaRPr b="0" lang="de-DE" sz="1600" spc="-1" strike="noStrike">
              <a:solidFill>
                <a:srgbClr val="000000"/>
              </a:solidFill>
              <a:latin typeface="Calibri"/>
            </a:endParaRPr>
          </a:p>
        </p:txBody>
      </p:sp>
      <p:sp>
        <p:nvSpPr>
          <p:cNvPr id="108" name="object 6"/>
          <p:cNvSpPr/>
          <p:nvPr/>
        </p:nvSpPr>
        <p:spPr>
          <a:xfrm>
            <a:off x="6398640" y="3598560"/>
            <a:ext cx="4259880" cy="171792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1600" spc="77" strike="noStrike">
                <a:solidFill>
                  <a:srgbClr val="333333"/>
                </a:solidFill>
                <a:latin typeface="Century Gothic"/>
              </a:rPr>
              <a:t>The</a:t>
            </a:r>
            <a:r>
              <a:rPr b="0" lang="de-DE" sz="1600" spc="-12" strike="noStrike">
                <a:solidFill>
                  <a:srgbClr val="333333"/>
                </a:solidFill>
                <a:latin typeface="Century Gothic"/>
              </a:rPr>
              <a:t> </a:t>
            </a:r>
            <a:r>
              <a:rPr b="0" lang="de-DE" sz="1600" spc="58" strike="noStrike">
                <a:solidFill>
                  <a:srgbClr val="333333"/>
                </a:solidFill>
                <a:latin typeface="Century Gothic"/>
              </a:rPr>
              <a:t>Community</a:t>
            </a:r>
            <a:r>
              <a:rPr b="0" lang="de-DE" sz="1600" spc="9" strike="noStrike">
                <a:solidFill>
                  <a:srgbClr val="333333"/>
                </a:solidFill>
                <a:latin typeface="Century Gothic"/>
              </a:rPr>
              <a:t> </a:t>
            </a:r>
            <a:r>
              <a:rPr b="0" lang="de-DE" sz="1600" spc="-21" strike="noStrike">
                <a:solidFill>
                  <a:srgbClr val="333333"/>
                </a:solidFill>
                <a:latin typeface="Century Gothic"/>
              </a:rPr>
              <a:t>College</a:t>
            </a:r>
            <a:r>
              <a:rPr b="0" lang="de-DE" sz="1600" spc="-12" strike="noStrike">
                <a:solidFill>
                  <a:srgbClr val="333333"/>
                </a:solidFill>
                <a:latin typeface="Century Gothic"/>
              </a:rPr>
              <a:t> </a:t>
            </a:r>
            <a:r>
              <a:rPr b="0" lang="de-DE" sz="1600" spc="58" strike="noStrike">
                <a:solidFill>
                  <a:srgbClr val="333333"/>
                </a:solidFill>
                <a:latin typeface="Century Gothic"/>
              </a:rPr>
              <a:t>Consortium</a:t>
            </a:r>
            <a:r>
              <a:rPr b="0" lang="de-DE" sz="1600" spc="29" strike="noStrike">
                <a:solidFill>
                  <a:srgbClr val="333333"/>
                </a:solidFill>
                <a:latin typeface="Century Gothic"/>
              </a:rPr>
              <a:t> </a:t>
            </a:r>
            <a:r>
              <a:rPr b="0" lang="de-DE" sz="1600" spc="-26" strike="noStrike">
                <a:solidFill>
                  <a:srgbClr val="333333"/>
                </a:solidFill>
                <a:latin typeface="Century Gothic"/>
              </a:rPr>
              <a:t>for </a:t>
            </a:r>
            <a:r>
              <a:rPr b="0" lang="de-DE" sz="1600" spc="-1" strike="noStrike">
                <a:solidFill>
                  <a:srgbClr val="333333"/>
                </a:solidFill>
                <a:latin typeface="Century Gothic"/>
              </a:rPr>
              <a:t>Open</a:t>
            </a:r>
            <a:r>
              <a:rPr b="0" lang="de-DE" sz="1600" spc="89" strike="noStrike">
                <a:solidFill>
                  <a:srgbClr val="333333"/>
                </a:solidFill>
                <a:latin typeface="Century Gothic"/>
              </a:rPr>
              <a:t> </a:t>
            </a:r>
            <a:r>
              <a:rPr b="0" lang="de-DE" sz="1600" spc="-1" strike="noStrike">
                <a:solidFill>
                  <a:srgbClr val="333333"/>
                </a:solidFill>
                <a:latin typeface="Century Gothic"/>
              </a:rPr>
              <a:t>Educational</a:t>
            </a:r>
            <a:r>
              <a:rPr b="0" lang="de-DE" sz="1600" spc="137" strike="noStrike">
                <a:solidFill>
                  <a:srgbClr val="333333"/>
                </a:solidFill>
                <a:latin typeface="Century Gothic"/>
              </a:rPr>
              <a:t> </a:t>
            </a:r>
            <a:r>
              <a:rPr b="0" lang="de-DE" sz="1600" spc="-1" strike="noStrike">
                <a:solidFill>
                  <a:srgbClr val="333333"/>
                </a:solidFill>
                <a:latin typeface="Century Gothic"/>
              </a:rPr>
              <a:t>Resources</a:t>
            </a:r>
            <a:r>
              <a:rPr b="0" lang="de-DE" sz="1600" spc="117" strike="noStrike">
                <a:solidFill>
                  <a:srgbClr val="333333"/>
                </a:solidFill>
                <a:latin typeface="Century Gothic"/>
              </a:rPr>
              <a:t> </a:t>
            </a:r>
            <a:r>
              <a:rPr b="0" lang="de-DE" sz="1600" spc="-32" strike="noStrike">
                <a:solidFill>
                  <a:srgbClr val="333333"/>
                </a:solidFill>
                <a:latin typeface="Century Gothic"/>
              </a:rPr>
              <a:t>(CCCOER)</a:t>
            </a:r>
            <a:r>
              <a:rPr b="0" lang="de-DE" sz="1600" spc="77" strike="noStrike">
                <a:solidFill>
                  <a:srgbClr val="333333"/>
                </a:solidFill>
                <a:latin typeface="Century Gothic"/>
              </a:rPr>
              <a:t> </a:t>
            </a:r>
            <a:r>
              <a:rPr b="0" lang="de-DE" sz="1600" spc="97" strike="noStrike">
                <a:solidFill>
                  <a:srgbClr val="333333"/>
                </a:solidFill>
                <a:latin typeface="Century Gothic"/>
              </a:rPr>
              <a:t>is </a:t>
            </a:r>
            <a:r>
              <a:rPr b="0" lang="de-DE" sz="1600" spc="-1" strike="noStrike">
                <a:solidFill>
                  <a:srgbClr val="333333"/>
                </a:solidFill>
                <a:latin typeface="Century Gothic"/>
              </a:rPr>
              <a:t>an</a:t>
            </a:r>
            <a:r>
              <a:rPr b="0" lang="de-DE" sz="1600" spc="-7" strike="noStrike">
                <a:solidFill>
                  <a:srgbClr val="333333"/>
                </a:solidFill>
                <a:latin typeface="Century Gothic"/>
              </a:rPr>
              <a:t> </a:t>
            </a:r>
            <a:r>
              <a:rPr b="0" lang="de-DE" sz="1600" spc="69" strike="noStrike">
                <a:solidFill>
                  <a:srgbClr val="333333"/>
                </a:solidFill>
                <a:latin typeface="Century Gothic"/>
              </a:rPr>
              <a:t>OE</a:t>
            </a:r>
            <a:r>
              <a:rPr b="0" lang="de-DE" sz="1600" spc="-15" strike="noStrike">
                <a:solidFill>
                  <a:srgbClr val="333333"/>
                </a:solidFill>
                <a:latin typeface="Century Gothic"/>
              </a:rPr>
              <a:t> </a:t>
            </a:r>
            <a:r>
              <a:rPr b="0" lang="de-DE" sz="1600" spc="-26" strike="noStrike">
                <a:solidFill>
                  <a:srgbClr val="333333"/>
                </a:solidFill>
                <a:latin typeface="Century Gothic"/>
              </a:rPr>
              <a:t>Global</a:t>
            </a:r>
            <a:r>
              <a:rPr b="0" lang="de-DE" sz="1600" spc="-15" strike="noStrike">
                <a:solidFill>
                  <a:srgbClr val="333333"/>
                </a:solidFill>
                <a:latin typeface="Century Gothic"/>
              </a:rPr>
              <a:t> </a:t>
            </a:r>
            <a:r>
              <a:rPr b="0" lang="de-DE" sz="1600" spc="-1" strike="noStrike">
                <a:solidFill>
                  <a:srgbClr val="333333"/>
                </a:solidFill>
                <a:latin typeface="Century Gothic"/>
              </a:rPr>
              <a:t>regional</a:t>
            </a:r>
            <a:r>
              <a:rPr b="0" lang="de-DE" sz="1600" spc="9" strike="noStrike">
                <a:solidFill>
                  <a:srgbClr val="333333"/>
                </a:solidFill>
                <a:latin typeface="Century Gothic"/>
              </a:rPr>
              <a:t> </a:t>
            </a:r>
            <a:r>
              <a:rPr b="0" lang="de-DE" sz="1600" spc="-1" strike="noStrike">
                <a:solidFill>
                  <a:srgbClr val="333333"/>
                </a:solidFill>
                <a:latin typeface="Century Gothic"/>
              </a:rPr>
              <a:t>node</a:t>
            </a:r>
            <a:r>
              <a:rPr b="0" lang="de-DE" sz="1600" spc="-12" strike="noStrike">
                <a:solidFill>
                  <a:srgbClr val="333333"/>
                </a:solidFill>
                <a:latin typeface="Century Gothic"/>
              </a:rPr>
              <a:t> </a:t>
            </a:r>
            <a:r>
              <a:rPr b="0" lang="de-DE" sz="1600" spc="52" strike="noStrike">
                <a:solidFill>
                  <a:srgbClr val="333333"/>
                </a:solidFill>
                <a:latin typeface="Century Gothic"/>
              </a:rPr>
              <a:t>primarily </a:t>
            </a:r>
            <a:r>
              <a:rPr b="0" lang="de-DE" sz="1600" spc="-1" strike="noStrike">
                <a:solidFill>
                  <a:srgbClr val="333333"/>
                </a:solidFill>
                <a:latin typeface="Century Gothic"/>
              </a:rPr>
              <a:t>focused</a:t>
            </a:r>
            <a:r>
              <a:rPr b="0" lang="de-DE" sz="1600" spc="24" strike="noStrike">
                <a:solidFill>
                  <a:srgbClr val="333333"/>
                </a:solidFill>
                <a:latin typeface="Century Gothic"/>
              </a:rPr>
              <a:t> </a:t>
            </a:r>
            <a:r>
              <a:rPr b="0" lang="de-DE" sz="1600" spc="-1" strike="noStrike">
                <a:solidFill>
                  <a:srgbClr val="333333"/>
                </a:solidFill>
                <a:latin typeface="Century Gothic"/>
              </a:rPr>
              <a:t>on</a:t>
            </a:r>
            <a:r>
              <a:rPr b="0" lang="de-DE" sz="1600" spc="18" strike="noStrike">
                <a:solidFill>
                  <a:srgbClr val="333333"/>
                </a:solidFill>
                <a:latin typeface="Century Gothic"/>
              </a:rPr>
              <a:t> </a:t>
            </a:r>
            <a:r>
              <a:rPr b="0" lang="de-DE" sz="1600" spc="58" strike="noStrike">
                <a:solidFill>
                  <a:srgbClr val="333333"/>
                </a:solidFill>
                <a:latin typeface="Century Gothic"/>
              </a:rPr>
              <a:t>supporting</a:t>
            </a:r>
            <a:r>
              <a:rPr b="0" lang="de-DE" sz="1600" spc="38" strike="noStrike">
                <a:solidFill>
                  <a:srgbClr val="333333"/>
                </a:solidFill>
                <a:latin typeface="Century Gothic"/>
              </a:rPr>
              <a:t> </a:t>
            </a:r>
            <a:r>
              <a:rPr b="0" lang="de-DE" sz="1600" spc="-1" strike="noStrike">
                <a:solidFill>
                  <a:srgbClr val="333333"/>
                </a:solidFill>
                <a:latin typeface="Century Gothic"/>
              </a:rPr>
              <a:t>the</a:t>
            </a:r>
            <a:r>
              <a:rPr b="0" lang="de-DE" sz="1600" spc="29" strike="noStrike">
                <a:solidFill>
                  <a:srgbClr val="333333"/>
                </a:solidFill>
                <a:latin typeface="Century Gothic"/>
              </a:rPr>
              <a:t> </a:t>
            </a:r>
            <a:r>
              <a:rPr b="0" lang="de-DE" sz="1600" spc="-1" strike="noStrike">
                <a:solidFill>
                  <a:srgbClr val="333333"/>
                </a:solidFill>
                <a:latin typeface="Century Gothic"/>
              </a:rPr>
              <a:t>adoption</a:t>
            </a:r>
            <a:r>
              <a:rPr b="0" lang="de-DE" sz="1600" spc="38" strike="noStrike">
                <a:solidFill>
                  <a:srgbClr val="333333"/>
                </a:solidFill>
                <a:latin typeface="Century Gothic"/>
              </a:rPr>
              <a:t> </a:t>
            </a:r>
            <a:r>
              <a:rPr b="0" lang="de-DE" sz="1600" spc="-26" strike="noStrike">
                <a:solidFill>
                  <a:srgbClr val="333333"/>
                </a:solidFill>
                <a:latin typeface="Century Gothic"/>
              </a:rPr>
              <a:t>and </a:t>
            </a:r>
            <a:r>
              <a:rPr b="0" lang="de-DE" sz="1600" spc="49" strike="noStrike">
                <a:solidFill>
                  <a:srgbClr val="333333"/>
                </a:solidFill>
                <a:latin typeface="Century Gothic"/>
              </a:rPr>
              <a:t>use</a:t>
            </a:r>
            <a:r>
              <a:rPr b="0" lang="de-DE" sz="1600" spc="-60" strike="noStrike">
                <a:solidFill>
                  <a:srgbClr val="333333"/>
                </a:solidFill>
                <a:latin typeface="Century Gothic"/>
              </a:rPr>
              <a:t> </a:t>
            </a:r>
            <a:r>
              <a:rPr b="0" lang="de-DE" sz="1600" spc="-1" strike="noStrike">
                <a:solidFill>
                  <a:srgbClr val="333333"/>
                </a:solidFill>
                <a:latin typeface="Century Gothic"/>
              </a:rPr>
              <a:t>of</a:t>
            </a:r>
            <a:r>
              <a:rPr b="0" lang="de-DE" sz="1600" spc="-72" strike="noStrike">
                <a:solidFill>
                  <a:srgbClr val="333333"/>
                </a:solidFill>
                <a:latin typeface="Century Gothic"/>
              </a:rPr>
              <a:t> </a:t>
            </a:r>
            <a:r>
              <a:rPr b="0" lang="de-DE" sz="1600" spc="-1" strike="noStrike">
                <a:solidFill>
                  <a:srgbClr val="333333"/>
                </a:solidFill>
                <a:latin typeface="Century Gothic"/>
              </a:rPr>
              <a:t>open</a:t>
            </a:r>
            <a:r>
              <a:rPr b="0" lang="de-DE" sz="1600" spc="-32" strike="noStrike">
                <a:solidFill>
                  <a:srgbClr val="333333"/>
                </a:solidFill>
                <a:latin typeface="Century Gothic"/>
              </a:rPr>
              <a:t> </a:t>
            </a:r>
            <a:r>
              <a:rPr b="0" lang="de-DE" sz="1600" spc="-1" strike="noStrike">
                <a:solidFill>
                  <a:srgbClr val="333333"/>
                </a:solidFill>
                <a:latin typeface="Century Gothic"/>
              </a:rPr>
              <a:t>educational</a:t>
            </a:r>
            <a:r>
              <a:rPr b="0" lang="de-DE" sz="1600" spc="-32" strike="noStrike">
                <a:solidFill>
                  <a:srgbClr val="333333"/>
                </a:solidFill>
                <a:latin typeface="Century Gothic"/>
              </a:rPr>
              <a:t> </a:t>
            </a:r>
            <a:r>
              <a:rPr b="0" lang="de-DE" sz="1600" spc="-12" strike="noStrike">
                <a:solidFill>
                  <a:srgbClr val="333333"/>
                </a:solidFill>
                <a:latin typeface="Century Gothic"/>
              </a:rPr>
              <a:t>policies, practices,</a:t>
            </a:r>
            <a:r>
              <a:rPr b="0" lang="de-DE" sz="1600" spc="49" strike="noStrike">
                <a:solidFill>
                  <a:srgbClr val="333333"/>
                </a:solidFill>
                <a:latin typeface="Century Gothic"/>
              </a:rPr>
              <a:t> </a:t>
            </a:r>
            <a:r>
              <a:rPr b="0" lang="de-DE" sz="1600" spc="-1" strike="noStrike">
                <a:solidFill>
                  <a:srgbClr val="333333"/>
                </a:solidFill>
                <a:latin typeface="Century Gothic"/>
              </a:rPr>
              <a:t>and</a:t>
            </a:r>
            <a:r>
              <a:rPr b="0" lang="de-DE" sz="1600" spc="49" strike="noStrike">
                <a:solidFill>
                  <a:srgbClr val="333333"/>
                </a:solidFill>
                <a:latin typeface="Century Gothic"/>
              </a:rPr>
              <a:t> </a:t>
            </a:r>
            <a:r>
              <a:rPr b="0" lang="de-DE" sz="1600" spc="-1" strike="noStrike">
                <a:solidFill>
                  <a:srgbClr val="333333"/>
                </a:solidFill>
                <a:latin typeface="Century Gothic"/>
              </a:rPr>
              <a:t>resources</a:t>
            </a:r>
            <a:r>
              <a:rPr b="0" lang="de-DE" sz="1600" spc="38" strike="noStrike">
                <a:solidFill>
                  <a:srgbClr val="333333"/>
                </a:solidFill>
                <a:latin typeface="Century Gothic"/>
              </a:rPr>
              <a:t> </a:t>
            </a:r>
            <a:r>
              <a:rPr b="0" lang="de-DE" sz="1600" spc="-1" strike="noStrike">
                <a:solidFill>
                  <a:srgbClr val="333333"/>
                </a:solidFill>
                <a:latin typeface="Century Gothic"/>
              </a:rPr>
              <a:t>by</a:t>
            </a:r>
            <a:r>
              <a:rPr b="0" lang="de-DE" sz="1600" spc="24" strike="noStrike">
                <a:solidFill>
                  <a:srgbClr val="333333"/>
                </a:solidFill>
                <a:latin typeface="Century Gothic"/>
              </a:rPr>
              <a:t> </a:t>
            </a:r>
            <a:r>
              <a:rPr b="0" lang="de-DE" sz="1600" spc="43" strike="noStrike">
                <a:solidFill>
                  <a:srgbClr val="333333"/>
                </a:solidFill>
                <a:latin typeface="Century Gothic"/>
              </a:rPr>
              <a:t>community </a:t>
            </a:r>
            <a:r>
              <a:rPr b="0" lang="de-DE" sz="1600" spc="-1" strike="noStrike">
                <a:solidFill>
                  <a:srgbClr val="333333"/>
                </a:solidFill>
                <a:latin typeface="Century Gothic"/>
              </a:rPr>
              <a:t>colleges</a:t>
            </a:r>
            <a:r>
              <a:rPr b="0" lang="de-DE" sz="1600" spc="9" strike="noStrike">
                <a:solidFill>
                  <a:srgbClr val="333333"/>
                </a:solidFill>
                <a:latin typeface="Century Gothic"/>
              </a:rPr>
              <a:t> </a:t>
            </a:r>
            <a:r>
              <a:rPr b="0" lang="de-DE" sz="1600" spc="-1" strike="noStrike">
                <a:solidFill>
                  <a:srgbClr val="333333"/>
                </a:solidFill>
                <a:latin typeface="Century Gothic"/>
              </a:rPr>
              <a:t>across</a:t>
            </a:r>
            <a:r>
              <a:rPr b="0" lang="de-DE" sz="1600" spc="52" strike="noStrike">
                <a:solidFill>
                  <a:srgbClr val="333333"/>
                </a:solidFill>
                <a:latin typeface="Century Gothic"/>
              </a:rPr>
              <a:t> </a:t>
            </a:r>
            <a:r>
              <a:rPr b="0" lang="de-DE" sz="1600" spc="-1" strike="noStrike">
                <a:solidFill>
                  <a:srgbClr val="333333"/>
                </a:solidFill>
                <a:latin typeface="Century Gothic"/>
              </a:rPr>
              <a:t>the</a:t>
            </a:r>
            <a:r>
              <a:rPr b="0" lang="de-DE" sz="1600" spc="9" strike="noStrike">
                <a:solidFill>
                  <a:srgbClr val="333333"/>
                </a:solidFill>
                <a:latin typeface="Century Gothic"/>
              </a:rPr>
              <a:t> </a:t>
            </a:r>
            <a:r>
              <a:rPr b="0" lang="de-DE" sz="1600" spc="109" strike="noStrike">
                <a:solidFill>
                  <a:srgbClr val="333333"/>
                </a:solidFill>
                <a:latin typeface="Century Gothic"/>
              </a:rPr>
              <a:t>USA</a:t>
            </a:r>
            <a:r>
              <a:rPr b="0" lang="de-DE" sz="1600" spc="18" strike="noStrike">
                <a:solidFill>
                  <a:srgbClr val="333333"/>
                </a:solidFill>
                <a:latin typeface="Century Gothic"/>
              </a:rPr>
              <a:t> </a:t>
            </a:r>
            <a:r>
              <a:rPr b="0" lang="de-DE" sz="1600" spc="-1" strike="noStrike">
                <a:solidFill>
                  <a:srgbClr val="333333"/>
                </a:solidFill>
                <a:latin typeface="Century Gothic"/>
              </a:rPr>
              <a:t>and</a:t>
            </a:r>
            <a:r>
              <a:rPr b="0" lang="de-DE" sz="1600" spc="32" strike="noStrike">
                <a:solidFill>
                  <a:srgbClr val="333333"/>
                </a:solidFill>
                <a:latin typeface="Century Gothic"/>
              </a:rPr>
              <a:t> </a:t>
            </a:r>
            <a:r>
              <a:rPr b="0" lang="de-DE" sz="1600" spc="-12" strike="noStrike">
                <a:solidFill>
                  <a:srgbClr val="333333"/>
                </a:solidFill>
                <a:latin typeface="Century Gothic"/>
              </a:rPr>
              <a:t>Canada.</a:t>
            </a:r>
            <a:endParaRPr b="0" lang="de-DE" sz="1600" spc="-1" strike="noStrike">
              <a:solidFill>
                <a:srgbClr val="000000"/>
              </a:solidFill>
              <a:latin typeface="Calibri"/>
            </a:endParaRPr>
          </a:p>
        </p:txBody>
      </p:sp>
      <p:sp>
        <p:nvSpPr>
          <p:cNvPr id="109" name="object 7"/>
          <p:cNvSpPr/>
          <p:nvPr/>
        </p:nvSpPr>
        <p:spPr>
          <a:xfrm>
            <a:off x="1269000" y="5931360"/>
            <a:ext cx="7457760" cy="3171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1" lang="de-DE" sz="2000" spc="199" strike="noStrike">
                <a:solidFill>
                  <a:srgbClr val="000000"/>
                </a:solidFill>
                <a:latin typeface="Calibri"/>
              </a:rPr>
              <a:t>+</a:t>
            </a:r>
            <a:r>
              <a:rPr b="1" lang="de-DE" sz="2000" spc="180" strike="noStrike">
                <a:solidFill>
                  <a:srgbClr val="000000"/>
                </a:solidFill>
                <a:latin typeface="Calibri"/>
              </a:rPr>
              <a:t> </a:t>
            </a:r>
            <a:r>
              <a:rPr b="1" lang="de-DE" sz="2000" spc="267" strike="noStrike">
                <a:solidFill>
                  <a:srgbClr val="000000"/>
                </a:solidFill>
                <a:latin typeface="Calibri"/>
              </a:rPr>
              <a:t>Francophone</a:t>
            </a:r>
            <a:r>
              <a:rPr b="1" lang="de-DE" sz="2000" spc="182" strike="noStrike">
                <a:solidFill>
                  <a:srgbClr val="000000"/>
                </a:solidFill>
                <a:latin typeface="Calibri"/>
              </a:rPr>
              <a:t> </a:t>
            </a:r>
            <a:r>
              <a:rPr b="0" lang="de-DE" sz="1800" spc="-1" strike="noStrike">
                <a:solidFill>
                  <a:srgbClr val="000000"/>
                </a:solidFill>
                <a:latin typeface="Century Gothic"/>
              </a:rPr>
              <a:t>regional</a:t>
            </a:r>
            <a:r>
              <a:rPr b="0" lang="de-DE" sz="1800" spc="12" strike="noStrike">
                <a:solidFill>
                  <a:srgbClr val="000000"/>
                </a:solidFill>
                <a:latin typeface="Century Gothic"/>
              </a:rPr>
              <a:t> </a:t>
            </a:r>
            <a:r>
              <a:rPr b="0" lang="de-DE" sz="1800" spc="83" strike="noStrike">
                <a:solidFill>
                  <a:srgbClr val="000000"/>
                </a:solidFill>
                <a:latin typeface="Century Gothic"/>
              </a:rPr>
              <a:t>community</a:t>
            </a:r>
            <a:r>
              <a:rPr b="0" lang="de-DE" sz="1800" spc="-1" strike="noStrike">
                <a:solidFill>
                  <a:srgbClr val="000000"/>
                </a:solidFill>
                <a:latin typeface="Century Gothic"/>
              </a:rPr>
              <a:t> </a:t>
            </a:r>
            <a:r>
              <a:rPr b="0" lang="de-DE" sz="1800" spc="72" strike="noStrike">
                <a:solidFill>
                  <a:srgbClr val="000000"/>
                </a:solidFill>
                <a:latin typeface="Century Gothic"/>
              </a:rPr>
              <a:t>building</a:t>
            </a:r>
            <a:r>
              <a:rPr b="0" lang="de-DE" sz="1800" spc="12" strike="noStrike">
                <a:solidFill>
                  <a:srgbClr val="000000"/>
                </a:solidFill>
                <a:latin typeface="Century Gothic"/>
              </a:rPr>
              <a:t> </a:t>
            </a:r>
            <a:r>
              <a:rPr b="0" lang="de-DE" sz="1800" spc="128" strike="noStrike">
                <a:solidFill>
                  <a:srgbClr val="000000"/>
                </a:solidFill>
                <a:latin typeface="Century Gothic"/>
              </a:rPr>
              <a:t>in</a:t>
            </a:r>
            <a:r>
              <a:rPr b="0" lang="de-DE" sz="1800" spc="43" strike="noStrike">
                <a:solidFill>
                  <a:srgbClr val="000000"/>
                </a:solidFill>
                <a:latin typeface="Century Gothic"/>
              </a:rPr>
              <a:t> </a:t>
            </a:r>
            <a:r>
              <a:rPr b="0" lang="de-DE" sz="1800" spc="-1" strike="noStrike">
                <a:solidFill>
                  <a:srgbClr val="000000"/>
                </a:solidFill>
                <a:latin typeface="Century Gothic"/>
              </a:rPr>
              <a:t>OEG</a:t>
            </a:r>
            <a:r>
              <a:rPr b="0" lang="de-DE" sz="1800" spc="24" strike="noStrike">
                <a:solidFill>
                  <a:srgbClr val="000000"/>
                </a:solidFill>
                <a:latin typeface="Century Gothic"/>
              </a:rPr>
              <a:t> </a:t>
            </a:r>
            <a:r>
              <a:rPr b="0" lang="de-DE" sz="1800" spc="-12" strike="noStrike">
                <a:solidFill>
                  <a:srgbClr val="000000"/>
                </a:solidFill>
                <a:latin typeface="Century Gothic"/>
              </a:rPr>
              <a:t>Connect.</a:t>
            </a:r>
            <a:endParaRPr b="0" lang="de-DE" sz="1800" spc="-1" strike="noStrike">
              <a:solidFill>
                <a:srgbClr val="000000"/>
              </a:solidFill>
              <a:latin typeface="Calibri"/>
            </a:endParaRPr>
          </a:p>
        </p:txBody>
      </p:sp>
      <p:sp>
        <p:nvSpPr>
          <p:cNvPr id="110" name="object 8"/>
          <p:cNvSpPr/>
          <p:nvPr/>
        </p:nvSpPr>
        <p:spPr>
          <a:xfrm>
            <a:off x="7338960" y="3018240"/>
            <a:ext cx="2393640" cy="2865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de-DE" sz="1800" spc="-12" strike="noStrike" u="sng">
                <a:solidFill>
                  <a:srgbClr val="0000ff"/>
                </a:solidFill>
                <a:uFill>
                  <a:solidFill>
                    <a:srgbClr val="0462c1"/>
                  </a:solidFill>
                </a:uFill>
                <a:latin typeface="Arial"/>
                <a:hlinkClick r:id="rId3"/>
              </a:rPr>
              <a:t>https://www.cccoer.org/</a:t>
            </a:r>
            <a:endParaRPr b="0" lang="de-DE" sz="1800" spc="-1" strike="noStrike">
              <a:solidFill>
                <a:srgbClr val="000000"/>
              </a:solidFill>
              <a:latin typeface="Calibri"/>
            </a:endParaRPr>
          </a:p>
        </p:txBody>
      </p:sp>
      <p:sp>
        <p:nvSpPr>
          <p:cNvPr id="111" name="object 9"/>
          <p:cNvSpPr/>
          <p:nvPr/>
        </p:nvSpPr>
        <p:spPr>
          <a:xfrm>
            <a:off x="1861920" y="3015000"/>
            <a:ext cx="2531520" cy="28656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de-DE" sz="1800" spc="-12" strike="noStrike" u="sng">
                <a:solidFill>
                  <a:srgbClr val="0000ff"/>
                </a:solidFill>
                <a:uFill>
                  <a:solidFill>
                    <a:srgbClr val="0462c1"/>
                  </a:solidFill>
                </a:uFill>
                <a:latin typeface="Arial"/>
                <a:hlinkClick r:id="rId4"/>
              </a:rPr>
              <a:t>https://www.oelatam.org/</a:t>
            </a:r>
            <a:endParaRPr b="0" lang="de-DE"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Image 7" descr=""/>
          <p:cNvPicPr/>
          <p:nvPr/>
        </p:nvPicPr>
        <p:blipFill>
          <a:blip r:embed="rId1"/>
          <a:stretch/>
        </p:blipFill>
        <p:spPr>
          <a:xfrm>
            <a:off x="571320" y="0"/>
            <a:ext cx="11049120" cy="68576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Image 2" descr=""/>
          <p:cNvPicPr/>
          <p:nvPr/>
        </p:nvPicPr>
        <p:blipFill>
          <a:blip r:embed="rId1"/>
          <a:stretch/>
        </p:blipFill>
        <p:spPr>
          <a:xfrm>
            <a:off x="8241480" y="0"/>
            <a:ext cx="3949920" cy="6857640"/>
          </a:xfrm>
          <a:prstGeom prst="rect">
            <a:avLst/>
          </a:prstGeom>
          <a:ln w="0">
            <a:noFill/>
          </a:ln>
        </p:spPr>
      </p:pic>
      <p:pic>
        <p:nvPicPr>
          <p:cNvPr id="114" name="Image 6" descr=""/>
          <p:cNvPicPr/>
          <p:nvPr/>
        </p:nvPicPr>
        <p:blipFill>
          <a:blip r:embed="rId2"/>
          <a:stretch/>
        </p:blipFill>
        <p:spPr>
          <a:xfrm>
            <a:off x="4831200" y="0"/>
            <a:ext cx="3398040" cy="6857640"/>
          </a:xfrm>
          <a:prstGeom prst="rect">
            <a:avLst/>
          </a:prstGeom>
          <a:ln w="0">
            <a:noFill/>
          </a:ln>
        </p:spPr>
      </p:pic>
      <p:pic>
        <p:nvPicPr>
          <p:cNvPr id="115" name="Image 10" descr=""/>
          <p:cNvPicPr/>
          <p:nvPr/>
        </p:nvPicPr>
        <p:blipFill>
          <a:blip r:embed="rId3"/>
          <a:stretch/>
        </p:blipFill>
        <p:spPr>
          <a:xfrm>
            <a:off x="-42480" y="1317960"/>
            <a:ext cx="4842720" cy="5562360"/>
          </a:xfrm>
          <a:prstGeom prst="rect">
            <a:avLst/>
          </a:prstGeom>
          <a:ln w="0">
            <a:noFill/>
          </a:ln>
        </p:spPr>
      </p:pic>
      <p:pic>
        <p:nvPicPr>
          <p:cNvPr id="116" name="Image 12" descr=""/>
          <p:cNvPicPr/>
          <p:nvPr/>
        </p:nvPicPr>
        <p:blipFill>
          <a:blip r:embed="rId4"/>
          <a:stretch/>
        </p:blipFill>
        <p:spPr>
          <a:xfrm>
            <a:off x="31320" y="258840"/>
            <a:ext cx="2672280" cy="10587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17" name="object 2" descr=""/>
          <p:cNvPicPr/>
          <p:nvPr/>
        </p:nvPicPr>
        <p:blipFill>
          <a:blip r:embed="rId1"/>
          <a:stretch/>
        </p:blipFill>
        <p:spPr>
          <a:xfrm>
            <a:off x="19800" y="0"/>
            <a:ext cx="12171960" cy="59072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18" name="object 2"/>
          <p:cNvSpPr/>
          <p:nvPr/>
        </p:nvSpPr>
        <p:spPr>
          <a:xfrm>
            <a:off x="1031400" y="1921680"/>
            <a:ext cx="3593160" cy="438840"/>
          </a:xfrm>
          <a:prstGeom prst="rect">
            <a:avLst/>
          </a:prstGeom>
          <a:noFill/>
          <a:ln w="0">
            <a:noFill/>
          </a:ln>
        </p:spPr>
        <p:style>
          <a:lnRef idx="0"/>
          <a:fillRef idx="0"/>
          <a:effectRef idx="0"/>
          <a:fontRef idx="minor"/>
        </p:style>
        <p:txBody>
          <a:bodyPr lIns="0" rIns="0" tIns="12240" bIns="0" anchor="t">
            <a:spAutoFit/>
          </a:bodyPr>
          <a:p>
            <a:pPr marL="355680" indent="-343080">
              <a:lnSpc>
                <a:spcPct val="100000"/>
              </a:lnSpc>
              <a:spcBef>
                <a:spcPts val="96"/>
              </a:spcBef>
              <a:buClr>
                <a:srgbClr val="000000"/>
              </a:buClr>
              <a:buSzPct val="64000"/>
              <a:buFont typeface="Arial"/>
              <a:buChar char="•"/>
              <a:tabLst>
                <a:tab algn="l" pos="355680"/>
              </a:tabLst>
            </a:pPr>
            <a:r>
              <a:rPr b="0" lang="de-DE" sz="2800" spc="-12" strike="noStrike">
                <a:solidFill>
                  <a:srgbClr val="000000"/>
                </a:solidFill>
                <a:latin typeface="Calibri"/>
              </a:rPr>
              <a:t>https://bneuf.auf.org/</a:t>
            </a:r>
            <a:endParaRPr b="0" lang="de-DE" sz="2800" spc="-1" strike="noStrike">
              <a:solidFill>
                <a:srgbClr val="000000"/>
              </a:solidFill>
              <a:latin typeface="Calibri"/>
            </a:endParaRPr>
          </a:p>
        </p:txBody>
      </p:sp>
      <p:grpSp>
        <p:nvGrpSpPr>
          <p:cNvPr id="119" name="object 3"/>
          <p:cNvGrpSpPr/>
          <p:nvPr/>
        </p:nvGrpSpPr>
        <p:grpSpPr>
          <a:xfrm>
            <a:off x="0" y="0"/>
            <a:ext cx="12191760" cy="6658200"/>
            <a:chOff x="0" y="0"/>
            <a:chExt cx="12191760" cy="6658200"/>
          </a:xfrm>
        </p:grpSpPr>
        <p:pic>
          <p:nvPicPr>
            <p:cNvPr id="120" name="object 4" descr=""/>
            <p:cNvPicPr/>
            <p:nvPr/>
          </p:nvPicPr>
          <p:blipFill>
            <a:blip r:embed="rId1"/>
            <a:stretch/>
          </p:blipFill>
          <p:spPr>
            <a:xfrm>
              <a:off x="3276720" y="350640"/>
              <a:ext cx="8915040" cy="6307560"/>
            </a:xfrm>
            <a:prstGeom prst="rect">
              <a:avLst/>
            </a:prstGeom>
            <a:ln w="0">
              <a:noFill/>
            </a:ln>
          </p:spPr>
        </p:pic>
        <p:pic>
          <p:nvPicPr>
            <p:cNvPr id="121" name="object 5" descr=""/>
            <p:cNvPicPr/>
            <p:nvPr/>
          </p:nvPicPr>
          <p:blipFill>
            <a:blip r:embed="rId2"/>
            <a:stretch/>
          </p:blipFill>
          <p:spPr>
            <a:xfrm>
              <a:off x="0" y="0"/>
              <a:ext cx="3375360" cy="4853520"/>
            </a:xfrm>
            <a:prstGeom prst="rect">
              <a:avLst/>
            </a:prstGeom>
            <a:ln w="0">
              <a:noFill/>
            </a:ln>
          </p:spPr>
        </p:pic>
      </p:gr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grpSp>
        <p:nvGrpSpPr>
          <p:cNvPr id="122" name="object 2"/>
          <p:cNvGrpSpPr/>
          <p:nvPr/>
        </p:nvGrpSpPr>
        <p:grpSpPr>
          <a:xfrm>
            <a:off x="0" y="0"/>
            <a:ext cx="8936640" cy="3178800"/>
            <a:chOff x="0" y="0"/>
            <a:chExt cx="8936640" cy="3178800"/>
          </a:xfrm>
        </p:grpSpPr>
        <p:pic>
          <p:nvPicPr>
            <p:cNvPr id="123" name="object 3" descr=""/>
            <p:cNvPicPr/>
            <p:nvPr/>
          </p:nvPicPr>
          <p:blipFill>
            <a:blip r:embed="rId1"/>
            <a:stretch/>
          </p:blipFill>
          <p:spPr>
            <a:xfrm>
              <a:off x="0" y="0"/>
              <a:ext cx="4422240" cy="3178800"/>
            </a:xfrm>
            <a:prstGeom prst="rect">
              <a:avLst/>
            </a:prstGeom>
            <a:ln w="0">
              <a:noFill/>
            </a:ln>
          </p:spPr>
        </p:pic>
        <p:pic>
          <p:nvPicPr>
            <p:cNvPr id="124" name="object 4" descr=""/>
            <p:cNvPicPr/>
            <p:nvPr/>
          </p:nvPicPr>
          <p:blipFill>
            <a:blip r:embed="rId2"/>
            <a:stretch/>
          </p:blipFill>
          <p:spPr>
            <a:xfrm>
              <a:off x="3883320" y="0"/>
              <a:ext cx="5053320" cy="2873880"/>
            </a:xfrm>
            <a:prstGeom prst="rect">
              <a:avLst/>
            </a:prstGeom>
            <a:ln w="0">
              <a:noFill/>
            </a:ln>
          </p:spPr>
        </p:pic>
      </p:grpSp>
      <p:grpSp>
        <p:nvGrpSpPr>
          <p:cNvPr id="125" name="object 5"/>
          <p:cNvGrpSpPr/>
          <p:nvPr/>
        </p:nvGrpSpPr>
        <p:grpSpPr>
          <a:xfrm>
            <a:off x="0" y="3209400"/>
            <a:ext cx="12191760" cy="3648240"/>
            <a:chOff x="0" y="3209400"/>
            <a:chExt cx="12191760" cy="3648240"/>
          </a:xfrm>
        </p:grpSpPr>
        <p:pic>
          <p:nvPicPr>
            <p:cNvPr id="126" name="object 6" descr=""/>
            <p:cNvPicPr/>
            <p:nvPr/>
          </p:nvPicPr>
          <p:blipFill>
            <a:blip r:embed="rId3"/>
            <a:stretch/>
          </p:blipFill>
          <p:spPr>
            <a:xfrm>
              <a:off x="6810840" y="3412080"/>
              <a:ext cx="5380920" cy="3445560"/>
            </a:xfrm>
            <a:prstGeom prst="rect">
              <a:avLst/>
            </a:prstGeom>
            <a:ln w="0">
              <a:noFill/>
            </a:ln>
          </p:spPr>
        </p:pic>
        <p:pic>
          <p:nvPicPr>
            <p:cNvPr id="127" name="object 7" descr=""/>
            <p:cNvPicPr/>
            <p:nvPr/>
          </p:nvPicPr>
          <p:blipFill>
            <a:blip r:embed="rId4"/>
            <a:stretch/>
          </p:blipFill>
          <p:spPr>
            <a:xfrm>
              <a:off x="0" y="3209400"/>
              <a:ext cx="6802920" cy="3648240"/>
            </a:xfrm>
            <a:prstGeom prst="rect">
              <a:avLst/>
            </a:prstGeom>
            <a:ln w="0">
              <a:noFill/>
            </a:ln>
          </p:spPr>
        </p:pic>
      </p:grpSp>
      <p:pic>
        <p:nvPicPr>
          <p:cNvPr id="128" name="object 8" descr=""/>
          <p:cNvPicPr/>
          <p:nvPr/>
        </p:nvPicPr>
        <p:blipFill>
          <a:blip r:embed="rId5"/>
          <a:stretch/>
        </p:blipFill>
        <p:spPr>
          <a:xfrm>
            <a:off x="7408080" y="0"/>
            <a:ext cx="4670640" cy="29563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grpSp>
        <p:nvGrpSpPr>
          <p:cNvPr id="129" name="object 2"/>
          <p:cNvGrpSpPr/>
          <p:nvPr/>
        </p:nvGrpSpPr>
        <p:grpSpPr>
          <a:xfrm>
            <a:off x="21240" y="22680"/>
            <a:ext cx="12170520" cy="6825960"/>
            <a:chOff x="21240" y="22680"/>
            <a:chExt cx="12170520" cy="6825960"/>
          </a:xfrm>
        </p:grpSpPr>
        <p:pic>
          <p:nvPicPr>
            <p:cNvPr id="130" name="object 3" descr=""/>
            <p:cNvPicPr/>
            <p:nvPr/>
          </p:nvPicPr>
          <p:blipFill>
            <a:blip r:embed="rId1"/>
            <a:stretch/>
          </p:blipFill>
          <p:spPr>
            <a:xfrm>
              <a:off x="21240" y="22680"/>
              <a:ext cx="8049240" cy="4922280"/>
            </a:xfrm>
            <a:prstGeom prst="rect">
              <a:avLst/>
            </a:prstGeom>
            <a:ln w="0">
              <a:noFill/>
            </a:ln>
          </p:spPr>
        </p:pic>
        <p:pic>
          <p:nvPicPr>
            <p:cNvPr id="131" name="object 4" descr=""/>
            <p:cNvPicPr/>
            <p:nvPr/>
          </p:nvPicPr>
          <p:blipFill>
            <a:blip r:embed="rId2"/>
            <a:stretch/>
          </p:blipFill>
          <p:spPr>
            <a:xfrm>
              <a:off x="5570280" y="2571120"/>
              <a:ext cx="6621480" cy="4277520"/>
            </a:xfrm>
            <a:prstGeom prst="rect">
              <a:avLst/>
            </a:prstGeom>
            <a:ln w="0">
              <a:noFill/>
            </a:ln>
          </p:spPr>
        </p:pic>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228600"/>
            <a:ext cx="10817640" cy="1169280"/>
          </a:xfrm>
          <a:prstGeom prst="rect">
            <a:avLst/>
          </a:prstGeom>
          <a:noFill/>
          <a:ln w="0">
            <a:noFill/>
          </a:ln>
        </p:spPr>
        <p:txBody>
          <a:bodyPr lIns="0" rIns="0" tIns="0" bIns="0" anchor="t">
            <a:noAutofit/>
          </a:bodyPr>
          <a:p>
            <a:pPr indent="0">
              <a:lnSpc>
                <a:spcPct val="100000"/>
              </a:lnSpc>
              <a:buNone/>
            </a:pPr>
            <a:r>
              <a:rPr b="1" lang="fr-FR" sz="3800" spc="-1" strike="noStrike">
                <a:solidFill>
                  <a:schemeClr val="dk1"/>
                </a:solidFill>
                <a:latin typeface="Calibri"/>
              </a:rPr>
              <a:t>Open Education &amp; Digital Identity, University of Lille</a:t>
            </a:r>
            <a:endParaRPr b="0" lang="de-DE" sz="3800" spc="-1" strike="noStrike">
              <a:solidFill>
                <a:srgbClr val="000000"/>
              </a:solidFill>
              <a:latin typeface="Calibri"/>
            </a:endParaRPr>
          </a:p>
        </p:txBody>
      </p:sp>
      <p:pic>
        <p:nvPicPr>
          <p:cNvPr id="39" name="Image 6" descr=""/>
          <p:cNvPicPr/>
          <p:nvPr/>
        </p:nvPicPr>
        <p:blipFill>
          <a:blip r:embed="rId1"/>
          <a:stretch/>
        </p:blipFill>
        <p:spPr>
          <a:xfrm>
            <a:off x="0" y="990720"/>
            <a:ext cx="12191760" cy="61444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132" name="object 2"/>
          <p:cNvSpPr/>
          <p:nvPr/>
        </p:nvSpPr>
        <p:spPr>
          <a:xfrm>
            <a:off x="916920" y="4508280"/>
            <a:ext cx="9463680" cy="1375920"/>
          </a:xfrm>
          <a:prstGeom prst="rect">
            <a:avLst/>
          </a:prstGeom>
          <a:noFill/>
          <a:ln w="0">
            <a:noFill/>
          </a:ln>
        </p:spPr>
        <p:style>
          <a:lnRef idx="0"/>
          <a:fillRef idx="0"/>
          <a:effectRef idx="0"/>
          <a:fontRef idx="minor"/>
        </p:style>
        <p:txBody>
          <a:bodyPr lIns="0" rIns="0" tIns="109080" bIns="0" anchor="t">
            <a:spAutoFit/>
          </a:bodyPr>
          <a:p>
            <a:pPr marL="12600">
              <a:lnSpc>
                <a:spcPct val="100000"/>
              </a:lnSpc>
              <a:spcBef>
                <a:spcPts val="859"/>
              </a:spcBef>
            </a:pPr>
            <a:r>
              <a:rPr b="0" lang="de-DE" sz="2300" spc="-1" strike="noStrike">
                <a:solidFill>
                  <a:srgbClr val="000000"/>
                </a:solidFill>
                <a:latin typeface="Century Gothic"/>
              </a:rPr>
              <a:t>Join</a:t>
            </a:r>
            <a:r>
              <a:rPr b="0" lang="de-DE" sz="2300" spc="43" strike="noStrike">
                <a:solidFill>
                  <a:srgbClr val="000000"/>
                </a:solidFill>
                <a:latin typeface="Century Gothic"/>
              </a:rPr>
              <a:t> </a:t>
            </a:r>
            <a:r>
              <a:rPr b="0" lang="de-DE" sz="2300" spc="-1" strike="noStrike">
                <a:solidFill>
                  <a:srgbClr val="000000"/>
                </a:solidFill>
                <a:latin typeface="Century Gothic"/>
              </a:rPr>
              <a:t>presentation</a:t>
            </a:r>
            <a:r>
              <a:rPr b="0" lang="de-DE" sz="2300" spc="9" strike="noStrike">
                <a:solidFill>
                  <a:srgbClr val="000000"/>
                </a:solidFill>
                <a:latin typeface="Century Gothic"/>
              </a:rPr>
              <a:t> </a:t>
            </a:r>
            <a:r>
              <a:rPr b="0" lang="de-DE" sz="2300" spc="-1" strike="noStrike">
                <a:solidFill>
                  <a:srgbClr val="000000"/>
                </a:solidFill>
                <a:latin typeface="Century Gothic"/>
              </a:rPr>
              <a:t>to</a:t>
            </a:r>
            <a:r>
              <a:rPr b="0" lang="de-DE" sz="2300" spc="83" strike="noStrike">
                <a:solidFill>
                  <a:srgbClr val="000000"/>
                </a:solidFill>
                <a:latin typeface="Century Gothic"/>
              </a:rPr>
              <a:t> </a:t>
            </a:r>
            <a:r>
              <a:rPr b="0" lang="de-DE" sz="2300" spc="-1" strike="noStrike">
                <a:solidFill>
                  <a:srgbClr val="000000"/>
                </a:solidFill>
                <a:latin typeface="Century Gothic"/>
              </a:rPr>
              <a:t>learn</a:t>
            </a:r>
            <a:r>
              <a:rPr b="0" lang="de-DE" sz="2300" spc="49" strike="noStrike">
                <a:solidFill>
                  <a:srgbClr val="000000"/>
                </a:solidFill>
                <a:latin typeface="Century Gothic"/>
              </a:rPr>
              <a:t> </a:t>
            </a:r>
            <a:r>
              <a:rPr b="0" lang="de-DE" sz="2300" spc="-12" strike="noStrike">
                <a:solidFill>
                  <a:srgbClr val="000000"/>
                </a:solidFill>
                <a:latin typeface="Century Gothic"/>
              </a:rPr>
              <a:t>more:</a:t>
            </a:r>
            <a:endParaRPr b="0" lang="de-DE" sz="2300" spc="-1" strike="noStrike">
              <a:solidFill>
                <a:srgbClr val="000000"/>
              </a:solidFill>
              <a:latin typeface="Calibri"/>
            </a:endParaRPr>
          </a:p>
          <a:p>
            <a:pPr marL="12600">
              <a:lnSpc>
                <a:spcPct val="100000"/>
              </a:lnSpc>
              <a:spcBef>
                <a:spcPts val="601"/>
              </a:spcBef>
            </a:pPr>
            <a:r>
              <a:rPr b="1" lang="de-DE" sz="1800" spc="174" strike="noStrike">
                <a:solidFill>
                  <a:srgbClr val="000000"/>
                </a:solidFill>
                <a:latin typeface="Calibri"/>
              </a:rPr>
              <a:t>Today,</a:t>
            </a:r>
            <a:r>
              <a:rPr b="1" lang="de-DE" sz="1800" spc="72" strike="noStrike">
                <a:solidFill>
                  <a:srgbClr val="000000"/>
                </a:solidFill>
                <a:latin typeface="Calibri"/>
              </a:rPr>
              <a:t> </a:t>
            </a:r>
            <a:r>
              <a:rPr b="1" lang="de-DE" sz="1800" spc="208" strike="noStrike">
                <a:solidFill>
                  <a:srgbClr val="000000"/>
                </a:solidFill>
                <a:latin typeface="Calibri"/>
              </a:rPr>
              <a:t>3:45pm</a:t>
            </a:r>
            <a:r>
              <a:rPr b="1" lang="de-DE" sz="1800" spc="69" strike="noStrike">
                <a:solidFill>
                  <a:srgbClr val="000000"/>
                </a:solidFill>
                <a:latin typeface="Calibri"/>
              </a:rPr>
              <a:t> </a:t>
            </a:r>
            <a:r>
              <a:rPr b="1" lang="de-DE" sz="1800" spc="137" strike="noStrike">
                <a:solidFill>
                  <a:srgbClr val="000000"/>
                </a:solidFill>
                <a:latin typeface="Calibri"/>
              </a:rPr>
              <a:t>-</a:t>
            </a:r>
            <a:r>
              <a:rPr b="1" lang="de-DE" sz="1800" spc="97" strike="noStrike">
                <a:solidFill>
                  <a:srgbClr val="000000"/>
                </a:solidFill>
                <a:latin typeface="Calibri"/>
              </a:rPr>
              <a:t> </a:t>
            </a:r>
            <a:r>
              <a:rPr b="1" lang="de-DE" sz="1800" spc="137" strike="noStrike">
                <a:solidFill>
                  <a:srgbClr val="000000"/>
                </a:solidFill>
                <a:latin typeface="Calibri"/>
              </a:rPr>
              <a:t>4:15pm</a:t>
            </a:r>
            <a:endParaRPr b="0" lang="de-DE" sz="1800" spc="-1" strike="noStrike">
              <a:solidFill>
                <a:srgbClr val="000000"/>
              </a:solidFill>
              <a:latin typeface="Calibri"/>
            </a:endParaRPr>
          </a:p>
          <a:p>
            <a:pPr marL="12600">
              <a:lnSpc>
                <a:spcPts val="1738"/>
              </a:lnSpc>
              <a:spcBef>
                <a:spcPts val="984"/>
              </a:spcBef>
            </a:pPr>
            <a:r>
              <a:rPr b="0" lang="de-DE" sz="1800" spc="117" strike="noStrike">
                <a:solidFill>
                  <a:srgbClr val="000000"/>
                </a:solidFill>
                <a:latin typeface="Century Gothic"/>
              </a:rPr>
              <a:t>The</a:t>
            </a:r>
            <a:r>
              <a:rPr b="0" lang="de-DE" sz="1800" spc="-12" strike="noStrike">
                <a:solidFill>
                  <a:srgbClr val="000000"/>
                </a:solidFill>
                <a:latin typeface="Century Gothic"/>
              </a:rPr>
              <a:t> </a:t>
            </a:r>
            <a:r>
              <a:rPr b="0" lang="de-DE" sz="1800" spc="97" strike="noStrike">
                <a:solidFill>
                  <a:srgbClr val="000000"/>
                </a:solidFill>
                <a:latin typeface="Century Gothic"/>
              </a:rPr>
              <a:t>Network</a:t>
            </a:r>
            <a:r>
              <a:rPr b="0" lang="de-DE" sz="1800" spc="-21" strike="noStrike">
                <a:solidFill>
                  <a:srgbClr val="000000"/>
                </a:solidFill>
                <a:latin typeface="Century Gothic"/>
              </a:rPr>
              <a:t> </a:t>
            </a:r>
            <a:r>
              <a:rPr b="0" lang="de-DE" sz="1800" spc="-1" strike="noStrike">
                <a:solidFill>
                  <a:srgbClr val="000000"/>
                </a:solidFill>
                <a:latin typeface="Century Gothic"/>
              </a:rPr>
              <a:t>of</a:t>
            </a:r>
            <a:r>
              <a:rPr b="0" lang="de-DE" sz="1800" spc="-12" strike="noStrike">
                <a:solidFill>
                  <a:srgbClr val="000000"/>
                </a:solidFill>
                <a:latin typeface="Century Gothic"/>
              </a:rPr>
              <a:t> </a:t>
            </a:r>
            <a:r>
              <a:rPr b="0" lang="de-DE" sz="1800" spc="-1" strike="noStrike">
                <a:solidFill>
                  <a:srgbClr val="000000"/>
                </a:solidFill>
                <a:latin typeface="Century Gothic"/>
              </a:rPr>
              <a:t>Open </a:t>
            </a:r>
            <a:r>
              <a:rPr b="0" lang="de-DE" sz="1800" spc="63" strike="noStrike">
                <a:solidFill>
                  <a:srgbClr val="000000"/>
                </a:solidFill>
                <a:latin typeface="Century Gothic"/>
              </a:rPr>
              <a:t>Organizations</a:t>
            </a:r>
            <a:r>
              <a:rPr b="0" lang="de-DE" sz="1800" spc="-12" strike="noStrike">
                <a:solidFill>
                  <a:srgbClr val="000000"/>
                </a:solidFill>
                <a:latin typeface="Century Gothic"/>
              </a:rPr>
              <a:t> </a:t>
            </a:r>
            <a:r>
              <a:rPr b="0" lang="de-DE" sz="1800" spc="-1" strike="noStrike">
                <a:solidFill>
                  <a:srgbClr val="000000"/>
                </a:solidFill>
                <a:latin typeface="Century Gothic"/>
              </a:rPr>
              <a:t>(NOO)</a:t>
            </a:r>
            <a:r>
              <a:rPr b="0" lang="de-DE" sz="1800" spc="12" strike="noStrike">
                <a:solidFill>
                  <a:srgbClr val="000000"/>
                </a:solidFill>
                <a:latin typeface="Century Gothic"/>
              </a:rPr>
              <a:t> </a:t>
            </a:r>
            <a:r>
              <a:rPr b="0" lang="de-DE" sz="1800" spc="89" strike="noStrike">
                <a:solidFill>
                  <a:srgbClr val="000000"/>
                </a:solidFill>
                <a:latin typeface="Century Gothic"/>
              </a:rPr>
              <a:t>-</a:t>
            </a:r>
            <a:r>
              <a:rPr b="0" lang="de-DE" sz="1800" spc="-15" strike="noStrike">
                <a:solidFill>
                  <a:srgbClr val="000000"/>
                </a:solidFill>
                <a:latin typeface="Century Gothic"/>
              </a:rPr>
              <a:t> </a:t>
            </a:r>
            <a:r>
              <a:rPr b="0" lang="de-DE" sz="1800" spc="97" strike="noStrike">
                <a:solidFill>
                  <a:srgbClr val="000000"/>
                </a:solidFill>
                <a:latin typeface="Century Gothic"/>
              </a:rPr>
              <a:t>Strengthening</a:t>
            </a:r>
            <a:r>
              <a:rPr b="0" lang="de-DE" sz="1800" spc="-7" strike="noStrike">
                <a:solidFill>
                  <a:srgbClr val="000000"/>
                </a:solidFill>
                <a:latin typeface="Century Gothic"/>
              </a:rPr>
              <a:t> </a:t>
            </a:r>
            <a:r>
              <a:rPr b="0" lang="de-DE" sz="1800" spc="-1" strike="noStrike">
                <a:solidFill>
                  <a:srgbClr val="000000"/>
                </a:solidFill>
                <a:latin typeface="Century Gothic"/>
              </a:rPr>
              <a:t>and </a:t>
            </a:r>
            <a:r>
              <a:rPr b="0" lang="de-DE" sz="1800" spc="103" strike="noStrike">
                <a:solidFill>
                  <a:srgbClr val="000000"/>
                </a:solidFill>
                <a:latin typeface="Century Gothic"/>
              </a:rPr>
              <a:t>sustaining</a:t>
            </a:r>
            <a:r>
              <a:rPr b="0" lang="de-DE" sz="1800" spc="-12" strike="noStrike">
                <a:solidFill>
                  <a:srgbClr val="000000"/>
                </a:solidFill>
                <a:latin typeface="Century Gothic"/>
              </a:rPr>
              <a:t> </a:t>
            </a:r>
            <a:r>
              <a:rPr b="0" lang="de-DE" sz="1800" spc="-21" strike="noStrike">
                <a:solidFill>
                  <a:srgbClr val="000000"/>
                </a:solidFill>
                <a:latin typeface="Century Gothic"/>
              </a:rPr>
              <a:t>Open </a:t>
            </a:r>
            <a:r>
              <a:rPr b="0" lang="de-DE" sz="1800" spc="-1" strike="noStrike">
                <a:solidFill>
                  <a:srgbClr val="000000"/>
                </a:solidFill>
                <a:latin typeface="Century Gothic"/>
              </a:rPr>
              <a:t>Education</a:t>
            </a:r>
            <a:r>
              <a:rPr b="0" lang="de-DE" sz="1800" spc="208" strike="noStrike">
                <a:solidFill>
                  <a:srgbClr val="000000"/>
                </a:solidFill>
                <a:latin typeface="Century Gothic"/>
              </a:rPr>
              <a:t> </a:t>
            </a:r>
            <a:r>
              <a:rPr b="0" lang="de-DE" sz="1800" spc="94" strike="noStrike">
                <a:solidFill>
                  <a:srgbClr val="000000"/>
                </a:solidFill>
                <a:latin typeface="Century Gothic"/>
              </a:rPr>
              <a:t>through</a:t>
            </a:r>
            <a:r>
              <a:rPr b="0" lang="de-DE" sz="1800" spc="188" strike="noStrike">
                <a:solidFill>
                  <a:srgbClr val="000000"/>
                </a:solidFill>
                <a:latin typeface="Century Gothic"/>
              </a:rPr>
              <a:t> </a:t>
            </a:r>
            <a:r>
              <a:rPr b="0" lang="de-DE" sz="1800" spc="-1" strike="noStrike">
                <a:solidFill>
                  <a:srgbClr val="000000"/>
                </a:solidFill>
                <a:latin typeface="Century Gothic"/>
              </a:rPr>
              <a:t>Open</a:t>
            </a:r>
            <a:r>
              <a:rPr b="0" lang="de-DE" sz="1800" spc="219" strike="noStrike">
                <a:solidFill>
                  <a:srgbClr val="000000"/>
                </a:solidFill>
                <a:latin typeface="Century Gothic"/>
              </a:rPr>
              <a:t> </a:t>
            </a:r>
            <a:r>
              <a:rPr b="0" lang="de-DE" sz="1800" spc="-1" strike="noStrike">
                <a:solidFill>
                  <a:srgbClr val="000000"/>
                </a:solidFill>
                <a:latin typeface="Century Gothic"/>
              </a:rPr>
              <a:t>Collaboration</a:t>
            </a:r>
            <a:r>
              <a:rPr b="0" lang="de-DE" sz="1800" spc="199" strike="noStrike">
                <a:solidFill>
                  <a:srgbClr val="000000"/>
                </a:solidFill>
                <a:latin typeface="Century Gothic"/>
              </a:rPr>
              <a:t> </a:t>
            </a:r>
            <a:r>
              <a:rPr b="0" lang="de-DE" sz="1800" spc="-1" strike="noStrike">
                <a:solidFill>
                  <a:srgbClr val="000000"/>
                </a:solidFill>
                <a:latin typeface="Century Gothic"/>
              </a:rPr>
              <a:t>across</a:t>
            </a:r>
            <a:r>
              <a:rPr b="0" lang="de-DE" sz="1800" spc="208" strike="noStrike">
                <a:solidFill>
                  <a:srgbClr val="000000"/>
                </a:solidFill>
                <a:latin typeface="Century Gothic"/>
              </a:rPr>
              <a:t> </a:t>
            </a:r>
            <a:r>
              <a:rPr b="0" lang="de-DE" sz="1800" spc="69" strike="noStrike">
                <a:solidFill>
                  <a:srgbClr val="000000"/>
                </a:solidFill>
                <a:latin typeface="Century Gothic"/>
              </a:rPr>
              <a:t>Regions</a:t>
            </a:r>
            <a:endParaRPr b="0" lang="de-DE" sz="1800" spc="-1" strike="noStrike">
              <a:solidFill>
                <a:srgbClr val="000000"/>
              </a:solidFill>
              <a:latin typeface="Calibri"/>
            </a:endParaRPr>
          </a:p>
        </p:txBody>
      </p:sp>
      <p:pic>
        <p:nvPicPr>
          <p:cNvPr id="133" name="object 3" descr=""/>
          <p:cNvPicPr/>
          <p:nvPr/>
        </p:nvPicPr>
        <p:blipFill>
          <a:blip r:embed="rId1"/>
          <a:stretch/>
        </p:blipFill>
        <p:spPr>
          <a:xfrm>
            <a:off x="2157840" y="1989000"/>
            <a:ext cx="7875720" cy="15800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grpSp>
        <p:nvGrpSpPr>
          <p:cNvPr id="134" name="object 2"/>
          <p:cNvGrpSpPr/>
          <p:nvPr/>
        </p:nvGrpSpPr>
        <p:grpSpPr>
          <a:xfrm>
            <a:off x="0" y="0"/>
            <a:ext cx="12191760" cy="6854040"/>
            <a:chOff x="0" y="0"/>
            <a:chExt cx="12191760" cy="6854040"/>
          </a:xfrm>
        </p:grpSpPr>
        <p:pic>
          <p:nvPicPr>
            <p:cNvPr id="135" name="object 3" descr=""/>
            <p:cNvPicPr/>
            <p:nvPr/>
          </p:nvPicPr>
          <p:blipFill>
            <a:blip r:embed="rId1"/>
            <a:stretch/>
          </p:blipFill>
          <p:spPr>
            <a:xfrm>
              <a:off x="0" y="0"/>
              <a:ext cx="12191760" cy="6854040"/>
            </a:xfrm>
            <a:prstGeom prst="rect">
              <a:avLst/>
            </a:prstGeom>
            <a:ln w="0">
              <a:noFill/>
            </a:ln>
          </p:spPr>
        </p:pic>
        <p:pic>
          <p:nvPicPr>
            <p:cNvPr id="136" name="object 4" descr=""/>
            <p:cNvPicPr/>
            <p:nvPr/>
          </p:nvPicPr>
          <p:blipFill>
            <a:blip r:embed="rId2"/>
            <a:stretch/>
          </p:blipFill>
          <p:spPr>
            <a:xfrm>
              <a:off x="0" y="38160"/>
              <a:ext cx="12191760" cy="6815880"/>
            </a:xfrm>
            <a:prstGeom prst="rect">
              <a:avLst/>
            </a:prstGeom>
            <a:ln w="0">
              <a:noFill/>
            </a:ln>
          </p:spPr>
        </p:pic>
      </p:gr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37" name="object 2" descr=""/>
          <p:cNvPicPr/>
          <p:nvPr/>
        </p:nvPicPr>
        <p:blipFill>
          <a:blip r:embed="rId1"/>
          <a:stretch/>
        </p:blipFill>
        <p:spPr>
          <a:xfrm>
            <a:off x="0" y="0"/>
            <a:ext cx="12191760" cy="68576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38" name="object 2" descr=""/>
          <p:cNvPicPr/>
          <p:nvPr/>
        </p:nvPicPr>
        <p:blipFill>
          <a:blip r:embed="rId1"/>
          <a:stretch/>
        </p:blipFill>
        <p:spPr>
          <a:xfrm>
            <a:off x="163080" y="391680"/>
            <a:ext cx="11865600" cy="60742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Image 1" descr=""/>
          <p:cNvPicPr/>
          <p:nvPr/>
        </p:nvPicPr>
        <p:blipFill>
          <a:blip r:embed="rId1"/>
          <a:stretch/>
        </p:blipFill>
        <p:spPr>
          <a:xfrm>
            <a:off x="7677000" y="4390920"/>
            <a:ext cx="4514400" cy="2495160"/>
          </a:xfrm>
          <a:prstGeom prst="rect">
            <a:avLst/>
          </a:prstGeom>
          <a:ln w="0">
            <a:noFill/>
          </a:ln>
        </p:spPr>
      </p:pic>
      <p:sp>
        <p:nvSpPr>
          <p:cNvPr id="140" name="ZoneTexte 2"/>
          <p:cNvSpPr/>
          <p:nvPr/>
        </p:nvSpPr>
        <p:spPr>
          <a:xfrm>
            <a:off x="990720" y="1219320"/>
            <a:ext cx="10591560" cy="5301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fr-FR" sz="1800" spc="749" strike="noStrike">
                <a:solidFill>
                  <a:srgbClr val="000000"/>
                </a:solidFill>
                <a:latin typeface="Calibri"/>
              </a:rPr>
              <a:t>11/06/2024</a:t>
            </a:r>
            <a:br>
              <a:rPr sz="1800"/>
            </a:br>
            <a:r>
              <a:rPr b="1" lang="fr-FR" sz="1800" spc="-1" strike="noStrike">
                <a:solidFill>
                  <a:srgbClr val="000000"/>
                </a:solidFill>
                <a:latin typeface="Segoe UI"/>
              </a:rPr>
              <a:t>OER-conference Tübingen</a:t>
            </a:r>
            <a:endParaRPr b="0" lang="de-DE" sz="1800" spc="-1" strike="noStrike">
              <a:solidFill>
                <a:srgbClr val="000000"/>
              </a:solidFill>
              <a:latin typeface="Calibri"/>
            </a:endParaRPr>
          </a:p>
          <a:p>
            <a:pPr>
              <a:lnSpc>
                <a:spcPct val="100000"/>
              </a:lnSpc>
            </a:pPr>
            <a:endParaRPr b="0" lang="de-DE" sz="1800" spc="-1" strike="noStrike">
              <a:solidFill>
                <a:srgbClr val="000000"/>
              </a:solidFill>
              <a:latin typeface="Calibri"/>
            </a:endParaRPr>
          </a:p>
          <a:p>
            <a:pPr>
              <a:lnSpc>
                <a:spcPct val="100000"/>
              </a:lnSpc>
            </a:pPr>
            <a:endParaRPr b="0" lang="de-DE" sz="1800" spc="-1" strike="noStrike">
              <a:solidFill>
                <a:srgbClr val="000000"/>
              </a:solidFill>
              <a:latin typeface="Calibri"/>
            </a:endParaRPr>
          </a:p>
          <a:p>
            <a:pPr>
              <a:lnSpc>
                <a:spcPct val="100000"/>
              </a:lnSpc>
            </a:pPr>
            <a:r>
              <a:rPr b="1" lang="fr-FR" sz="1800" spc="-1" strike="noStrike">
                <a:solidFill>
                  <a:srgbClr val="000000"/>
                </a:solidFill>
                <a:latin typeface="Segoe UI"/>
              </a:rPr>
              <a:t>Conclusions: </a:t>
            </a:r>
            <a:endParaRPr b="0" lang="de-DE" sz="1800" spc="-1" strike="noStrike">
              <a:solidFill>
                <a:srgbClr val="000000"/>
              </a:solidFill>
              <a:latin typeface="Calibri"/>
            </a:endParaRPr>
          </a:p>
          <a:p>
            <a:pPr>
              <a:lnSpc>
                <a:spcPct val="100000"/>
              </a:lnSpc>
            </a:pPr>
            <a:r>
              <a:rPr b="0" lang="fr-FR" sz="1800" spc="749" strike="noStrike">
                <a:solidFill>
                  <a:srgbClr val="000000"/>
                </a:solidFill>
                <a:latin typeface="Segoe UI"/>
              </a:rPr>
              <a:t>German OER: you participate to a World movement</a:t>
            </a:r>
            <a:endParaRPr b="0" lang="de-DE" sz="1800" spc="-1" strike="noStrike">
              <a:solidFill>
                <a:srgbClr val="000000"/>
              </a:solidFill>
              <a:latin typeface="Calibri"/>
            </a:endParaRPr>
          </a:p>
          <a:p>
            <a:pPr>
              <a:lnSpc>
                <a:spcPct val="100000"/>
              </a:lnSpc>
            </a:pPr>
            <a:r>
              <a:rPr b="0" lang="fr-FR" sz="1800" spc="749" strike="noStrike">
                <a:solidFill>
                  <a:srgbClr val="000000"/>
                </a:solidFill>
                <a:latin typeface="Segoe UI"/>
              </a:rPr>
              <a:t>You are not alone</a:t>
            </a:r>
            <a:endParaRPr b="0" lang="de-DE" sz="1800" spc="-1" strike="noStrike">
              <a:solidFill>
                <a:srgbClr val="000000"/>
              </a:solidFill>
              <a:latin typeface="Calibri"/>
            </a:endParaRPr>
          </a:p>
          <a:p>
            <a:pPr>
              <a:lnSpc>
                <a:spcPct val="100000"/>
              </a:lnSpc>
            </a:pPr>
            <a:r>
              <a:rPr b="0" lang="fr-FR" sz="1800" spc="749" strike="noStrike">
                <a:solidFill>
                  <a:srgbClr val="000000"/>
                </a:solidFill>
                <a:latin typeface="Segoe UI"/>
              </a:rPr>
              <a:t>This is a long way, that is getting stronger</a:t>
            </a:r>
            <a:endParaRPr b="0" lang="de-DE" sz="1800" spc="-1" strike="noStrike">
              <a:solidFill>
                <a:srgbClr val="000000"/>
              </a:solidFill>
              <a:latin typeface="Calibri"/>
            </a:endParaRPr>
          </a:p>
          <a:p>
            <a:pPr>
              <a:lnSpc>
                <a:spcPct val="100000"/>
              </a:lnSpc>
            </a:pPr>
            <a:r>
              <a:rPr b="0" lang="fr-FR" sz="1800" spc="-1" strike="noStrike">
                <a:solidFill>
                  <a:srgbClr val="000000"/>
                </a:solidFill>
                <a:latin typeface="Segoe UI"/>
              </a:rPr>
              <a:t>We need you!</a:t>
            </a:r>
            <a:endParaRPr b="0" lang="de-DE" sz="1800" spc="-1" strike="noStrike">
              <a:solidFill>
                <a:srgbClr val="000000"/>
              </a:solidFill>
              <a:latin typeface="Calibri"/>
            </a:endParaRPr>
          </a:p>
          <a:p>
            <a:pPr>
              <a:lnSpc>
                <a:spcPct val="100000"/>
              </a:lnSpc>
            </a:pPr>
            <a:endParaRPr b="0" lang="de-DE" sz="1800" spc="-1" strike="noStrike">
              <a:solidFill>
                <a:srgbClr val="000000"/>
              </a:solidFill>
              <a:latin typeface="Calibri"/>
            </a:endParaRPr>
          </a:p>
          <a:p>
            <a:pPr>
              <a:lnSpc>
                <a:spcPct val="100000"/>
              </a:lnSpc>
            </a:pPr>
            <a:r>
              <a:rPr b="0" lang="fr-FR" sz="1800" spc="-1" strike="noStrike">
                <a:solidFill>
                  <a:srgbClr val="000000"/>
                </a:solidFill>
                <a:latin typeface="Segoe UI"/>
              </a:rPr>
              <a:t>Let’s build on the existing OER, let’s also build new solutions to teach and learn anywhere, to make learning as exciting and addictive to the new generation and all Open Education Lovers</a:t>
            </a:r>
            <a:endParaRPr b="0" lang="de-DE" sz="1800" spc="-1" strike="noStrike">
              <a:solidFill>
                <a:srgbClr val="000000"/>
              </a:solidFill>
              <a:latin typeface="Calibri"/>
            </a:endParaRPr>
          </a:p>
          <a:p>
            <a:pPr>
              <a:lnSpc>
                <a:spcPct val="100000"/>
              </a:lnSpc>
            </a:pPr>
            <a:endParaRPr b="0" lang="de-DE" sz="1800" spc="-1" strike="noStrike">
              <a:solidFill>
                <a:srgbClr val="000000"/>
              </a:solidFill>
              <a:latin typeface="Calibri"/>
            </a:endParaRPr>
          </a:p>
          <a:p>
            <a:pPr>
              <a:lnSpc>
                <a:spcPct val="100000"/>
              </a:lnSpc>
            </a:pPr>
            <a:r>
              <a:rPr b="0" lang="fr-FR" sz="1800" spc="-1" strike="noStrike">
                <a:solidFill>
                  <a:srgbClr val="000000"/>
                </a:solidFill>
                <a:latin typeface="Segoe UI"/>
              </a:rPr>
              <a:t>Back to the future!</a:t>
            </a:r>
            <a:endParaRPr b="0" lang="de-DE" sz="1800" spc="-1" strike="noStrike">
              <a:solidFill>
                <a:srgbClr val="000000"/>
              </a:solidFill>
              <a:latin typeface="Calibri"/>
            </a:endParaRPr>
          </a:p>
          <a:p>
            <a:pPr>
              <a:lnSpc>
                <a:spcPct val="100000"/>
              </a:lnSpc>
            </a:pPr>
            <a:endParaRPr b="0" lang="de-DE" sz="1800" spc="-1" strike="noStrike">
              <a:solidFill>
                <a:srgbClr val="000000"/>
              </a:solidFill>
              <a:latin typeface="Calibri"/>
            </a:endParaRPr>
          </a:p>
          <a:p>
            <a:pPr>
              <a:lnSpc>
                <a:spcPct val="100000"/>
              </a:lnSpc>
            </a:pPr>
            <a:r>
              <a:rPr b="0" lang="fr-FR" sz="1800" spc="-1" strike="noStrike">
                <a:solidFill>
                  <a:srgbClr val="000000"/>
                </a:solidFill>
                <a:latin typeface="Segoe UI"/>
              </a:rPr>
              <a:t>Perrine de Coëtlogon</a:t>
            </a:r>
            <a:endParaRPr b="0" lang="de-DE" sz="1800" spc="-1" strike="noStrike">
              <a:solidFill>
                <a:srgbClr val="000000"/>
              </a:solidFill>
              <a:latin typeface="Calibri"/>
            </a:endParaRPr>
          </a:p>
          <a:p>
            <a:pPr>
              <a:lnSpc>
                <a:spcPct val="100000"/>
              </a:lnSpc>
            </a:pPr>
            <a:r>
              <a:rPr b="0" lang="fr-FR" sz="1800" spc="-1" strike="noStrike">
                <a:solidFill>
                  <a:srgbClr val="000000"/>
                </a:solidFill>
                <a:latin typeface="Segoe UI"/>
              </a:rPr>
              <a:t>President of the Board</a:t>
            </a:r>
            <a:endParaRPr b="0" lang="de-DE" sz="1800" spc="-1" strike="noStrike">
              <a:solidFill>
                <a:srgbClr val="000000"/>
              </a:solidFill>
              <a:latin typeface="Calibri"/>
            </a:endParaRPr>
          </a:p>
          <a:p>
            <a:pPr>
              <a:lnSpc>
                <a:spcPct val="100000"/>
              </a:lnSpc>
            </a:pPr>
            <a:r>
              <a:rPr b="0" lang="fr-FR" sz="1800" spc="-1" strike="noStrike">
                <a:solidFill>
                  <a:srgbClr val="000000"/>
                </a:solidFill>
                <a:latin typeface="Segoe UI"/>
              </a:rPr>
              <a:t>Open Education Global</a:t>
            </a:r>
            <a:endParaRPr b="0" lang="de-DE" sz="1800" spc="-1" strike="noStrike">
              <a:solidFill>
                <a:srgbClr val="000000"/>
              </a:solidFill>
              <a:latin typeface="Calibri"/>
            </a:endParaRPr>
          </a:p>
          <a:p>
            <a:pPr>
              <a:lnSpc>
                <a:spcPct val="100000"/>
              </a:lnSpc>
            </a:pPr>
            <a:endParaRPr b="0" lang="de-DE"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Image 2" descr=""/>
          <p:cNvPicPr/>
          <p:nvPr/>
        </p:nvPicPr>
        <p:blipFill>
          <a:blip r:embed="rId1"/>
          <a:stretch/>
        </p:blipFill>
        <p:spPr>
          <a:xfrm>
            <a:off x="7162920" y="79560"/>
            <a:ext cx="4714920" cy="6698520"/>
          </a:xfrm>
          <a:prstGeom prst="rect">
            <a:avLst/>
          </a:prstGeom>
          <a:ln w="0">
            <a:noFill/>
          </a:ln>
        </p:spPr>
      </p:pic>
      <p:pic>
        <p:nvPicPr>
          <p:cNvPr id="41" name="Image 4" descr=""/>
          <p:cNvPicPr/>
          <p:nvPr/>
        </p:nvPicPr>
        <p:blipFill>
          <a:blip r:embed="rId2"/>
          <a:stretch/>
        </p:blipFill>
        <p:spPr>
          <a:xfrm>
            <a:off x="9000" y="0"/>
            <a:ext cx="6894720" cy="6857640"/>
          </a:xfrm>
          <a:prstGeom prst="rect">
            <a:avLst/>
          </a:prstGeom>
          <a:ln w="0">
            <a:noFill/>
          </a:ln>
        </p:spPr>
      </p:pic>
      <p:pic>
        <p:nvPicPr>
          <p:cNvPr id="42" name="Image 3" descr=""/>
          <p:cNvPicPr/>
          <p:nvPr/>
        </p:nvPicPr>
        <p:blipFill>
          <a:blip r:embed="rId3"/>
          <a:stretch/>
        </p:blipFill>
        <p:spPr>
          <a:xfrm>
            <a:off x="9000" y="4343400"/>
            <a:ext cx="4028760" cy="22903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object 2" descr=""/>
          <p:cNvPicPr/>
          <p:nvPr/>
        </p:nvPicPr>
        <p:blipFill>
          <a:blip r:embed="rId1"/>
          <a:stretch/>
        </p:blipFill>
        <p:spPr>
          <a:xfrm>
            <a:off x="4680" y="0"/>
            <a:ext cx="12182400" cy="6857640"/>
          </a:xfrm>
          <a:prstGeom prst="rect">
            <a:avLst/>
          </a:prstGeom>
          <a:ln w="0">
            <a:noFill/>
          </a:ln>
        </p:spPr>
      </p:pic>
      <p:sp>
        <p:nvSpPr>
          <p:cNvPr id="44" name="PlaceHolder 1"/>
          <p:cNvSpPr>
            <a:spLocks noGrp="1"/>
          </p:cNvSpPr>
          <p:nvPr>
            <p:ph type="title"/>
          </p:nvPr>
        </p:nvSpPr>
        <p:spPr>
          <a:xfrm>
            <a:off x="6519240" y="6028920"/>
            <a:ext cx="4008240" cy="1157760"/>
          </a:xfrm>
          <a:prstGeom prst="rect">
            <a:avLst/>
          </a:prstGeom>
          <a:noFill/>
          <a:ln w="0">
            <a:noFill/>
          </a:ln>
        </p:spPr>
        <p:txBody>
          <a:bodyPr lIns="0" rIns="0" tIns="12600" bIns="0" anchor="t">
            <a:noAutofit/>
          </a:bodyPr>
          <a:p>
            <a:pPr marL="12600" indent="0">
              <a:lnSpc>
                <a:spcPct val="100000"/>
              </a:lnSpc>
              <a:spcBef>
                <a:spcPts val="99"/>
              </a:spcBef>
              <a:buNone/>
            </a:pPr>
            <a:r>
              <a:rPr b="0" lang="de-DE" sz="2400" spc="-12" strike="noStrike" u="sng">
                <a:solidFill>
                  <a:srgbClr val="0000ff"/>
                </a:solidFill>
                <a:uFillTx/>
                <a:latin typeface="Arial"/>
                <a:hlinkClick r:id="rId2"/>
              </a:rPr>
              <a:t>oeg.francophone@gmail.com</a:t>
            </a:r>
            <a:endParaRPr b="0" lang="de-DE"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45" name="object 2" descr=""/>
          <p:cNvPicPr/>
          <p:nvPr/>
        </p:nvPicPr>
        <p:blipFill>
          <a:blip r:embed="rId1"/>
          <a:stretch/>
        </p:blipFill>
        <p:spPr>
          <a:xfrm>
            <a:off x="838080" y="2212920"/>
            <a:ext cx="2520360" cy="2518920"/>
          </a:xfrm>
          <a:prstGeom prst="rect">
            <a:avLst/>
          </a:prstGeom>
          <a:ln w="0">
            <a:noFill/>
          </a:ln>
        </p:spPr>
      </p:pic>
      <p:sp>
        <p:nvSpPr>
          <p:cNvPr id="46" name="object 3"/>
          <p:cNvSpPr/>
          <p:nvPr/>
        </p:nvSpPr>
        <p:spPr>
          <a:xfrm>
            <a:off x="782640" y="1713600"/>
            <a:ext cx="2867760" cy="317880"/>
          </a:xfrm>
          <a:prstGeom prst="rect">
            <a:avLst/>
          </a:prstGeom>
          <a:noFill/>
          <a:ln w="0">
            <a:noFill/>
          </a:ln>
        </p:spPr>
        <p:style>
          <a:lnRef idx="0"/>
          <a:fillRef idx="0"/>
          <a:effectRef idx="0"/>
          <a:fontRef idx="minor"/>
        </p:style>
        <p:txBody>
          <a:bodyPr lIns="0" rIns="0" tIns="13320" bIns="0" anchor="t">
            <a:spAutoFit/>
          </a:bodyPr>
          <a:p>
            <a:pPr marL="12600">
              <a:lnSpc>
                <a:spcPct val="100000"/>
              </a:lnSpc>
              <a:spcBef>
                <a:spcPts val="105"/>
              </a:spcBef>
            </a:pPr>
            <a:r>
              <a:rPr b="1" lang="de-DE" sz="2000" spc="222" strike="noStrike">
                <a:solidFill>
                  <a:srgbClr val="333333"/>
                </a:solidFill>
                <a:latin typeface="Calibri"/>
              </a:rPr>
              <a:t>Perrine</a:t>
            </a:r>
            <a:r>
              <a:rPr b="1" lang="de-DE" sz="2000" spc="117" strike="noStrike">
                <a:solidFill>
                  <a:srgbClr val="333333"/>
                </a:solidFill>
                <a:latin typeface="Calibri"/>
              </a:rPr>
              <a:t> </a:t>
            </a:r>
            <a:r>
              <a:rPr b="1" lang="de-DE" sz="2000" spc="273" strike="noStrike">
                <a:solidFill>
                  <a:srgbClr val="333333"/>
                </a:solidFill>
                <a:latin typeface="Calibri"/>
              </a:rPr>
              <a:t>de</a:t>
            </a:r>
            <a:r>
              <a:rPr b="1" lang="de-DE" sz="2000" spc="97" strike="noStrike">
                <a:solidFill>
                  <a:srgbClr val="333333"/>
                </a:solidFill>
                <a:latin typeface="Calibri"/>
              </a:rPr>
              <a:t> </a:t>
            </a:r>
            <a:r>
              <a:rPr b="1" lang="de-DE" sz="2000" spc="253" strike="noStrike">
                <a:solidFill>
                  <a:srgbClr val="333333"/>
                </a:solidFill>
                <a:latin typeface="Calibri"/>
              </a:rPr>
              <a:t>Coëtlogon</a:t>
            </a:r>
            <a:endParaRPr b="0" lang="de-DE" sz="2000" spc="-1" strike="noStrike">
              <a:solidFill>
                <a:srgbClr val="000000"/>
              </a:solidFill>
              <a:latin typeface="Calibri"/>
            </a:endParaRPr>
          </a:p>
        </p:txBody>
      </p:sp>
      <p:pic>
        <p:nvPicPr>
          <p:cNvPr id="47" name="object 4" descr=""/>
          <p:cNvPicPr/>
          <p:nvPr/>
        </p:nvPicPr>
        <p:blipFill>
          <a:blip r:embed="rId2"/>
          <a:stretch/>
        </p:blipFill>
        <p:spPr>
          <a:xfrm>
            <a:off x="4730400" y="2212920"/>
            <a:ext cx="2518920" cy="2518920"/>
          </a:xfrm>
          <a:prstGeom prst="rect">
            <a:avLst/>
          </a:prstGeom>
          <a:ln w="0">
            <a:noFill/>
          </a:ln>
        </p:spPr>
      </p:pic>
      <p:sp>
        <p:nvSpPr>
          <p:cNvPr id="48" name="object 5"/>
          <p:cNvSpPr/>
          <p:nvPr/>
        </p:nvSpPr>
        <p:spPr>
          <a:xfrm>
            <a:off x="4470120" y="4906800"/>
            <a:ext cx="3038760" cy="501480"/>
          </a:xfrm>
          <a:prstGeom prst="rect">
            <a:avLst/>
          </a:prstGeom>
          <a:noFill/>
          <a:ln w="0">
            <a:noFill/>
          </a:ln>
        </p:spPr>
        <p:style>
          <a:lnRef idx="0"/>
          <a:fillRef idx="0"/>
          <a:effectRef idx="0"/>
          <a:fontRef idx="minor"/>
        </p:style>
        <p:txBody>
          <a:bodyPr lIns="0" rIns="0" tIns="12600" bIns="0" anchor="t">
            <a:spAutoFit/>
          </a:bodyPr>
          <a:p>
            <a:pPr algn="ctr">
              <a:lnSpc>
                <a:spcPct val="100000"/>
              </a:lnSpc>
              <a:spcBef>
                <a:spcPts val="99"/>
              </a:spcBef>
            </a:pPr>
            <a:r>
              <a:rPr b="0" lang="de-DE" sz="1700" spc="-1" strike="noStrike">
                <a:solidFill>
                  <a:srgbClr val="000000"/>
                </a:solidFill>
                <a:latin typeface="Century Gothic"/>
              </a:rPr>
              <a:t>Vice</a:t>
            </a:r>
            <a:r>
              <a:rPr b="0" lang="de-DE" sz="1700" spc="-12" strike="noStrike">
                <a:solidFill>
                  <a:srgbClr val="000000"/>
                </a:solidFill>
                <a:latin typeface="Century Gothic"/>
              </a:rPr>
              <a:t> </a:t>
            </a:r>
            <a:r>
              <a:rPr b="0" lang="de-DE" sz="1700" spc="89" strike="noStrike">
                <a:solidFill>
                  <a:srgbClr val="000000"/>
                </a:solidFill>
                <a:latin typeface="Century Gothic"/>
              </a:rPr>
              <a:t>President</a:t>
            </a:r>
            <a:r>
              <a:rPr b="0" lang="de-DE" sz="1700" spc="-46" strike="noStrike">
                <a:solidFill>
                  <a:srgbClr val="000000"/>
                </a:solidFill>
                <a:latin typeface="Century Gothic"/>
              </a:rPr>
              <a:t> </a:t>
            </a:r>
            <a:r>
              <a:rPr b="0" lang="de-DE" sz="1700" spc="-1" strike="noStrike">
                <a:solidFill>
                  <a:srgbClr val="000000"/>
                </a:solidFill>
                <a:latin typeface="Century Gothic"/>
              </a:rPr>
              <a:t>of</a:t>
            </a:r>
            <a:r>
              <a:rPr b="0" lang="de-DE" sz="1700" spc="-15" strike="noStrike">
                <a:solidFill>
                  <a:srgbClr val="000000"/>
                </a:solidFill>
                <a:latin typeface="Century Gothic"/>
              </a:rPr>
              <a:t> </a:t>
            </a:r>
            <a:r>
              <a:rPr b="0" lang="de-DE" sz="1700" spc="58" strike="noStrike">
                <a:solidFill>
                  <a:srgbClr val="000000"/>
                </a:solidFill>
                <a:latin typeface="Century Gothic"/>
              </a:rPr>
              <a:t>the</a:t>
            </a:r>
            <a:r>
              <a:rPr b="0" lang="de-DE" sz="1700" spc="-7" strike="noStrike">
                <a:solidFill>
                  <a:srgbClr val="000000"/>
                </a:solidFill>
                <a:latin typeface="Century Gothic"/>
              </a:rPr>
              <a:t> </a:t>
            </a:r>
            <a:r>
              <a:rPr b="0" lang="de-DE" sz="1700" spc="43" strike="noStrike">
                <a:solidFill>
                  <a:srgbClr val="000000"/>
                </a:solidFill>
                <a:latin typeface="Century Gothic"/>
              </a:rPr>
              <a:t>Board</a:t>
            </a:r>
            <a:endParaRPr b="0" lang="de-DE" sz="1700" spc="-1" strike="noStrike">
              <a:solidFill>
                <a:srgbClr val="000000"/>
              </a:solidFill>
              <a:latin typeface="Calibri"/>
            </a:endParaRPr>
          </a:p>
          <a:p>
            <a:pPr marL="1800" algn="ctr">
              <a:lnSpc>
                <a:spcPct val="100000"/>
              </a:lnSpc>
              <a:spcBef>
                <a:spcPts val="11"/>
              </a:spcBef>
            </a:pPr>
            <a:r>
              <a:rPr b="0" lang="de-DE" sz="1500" spc="52" strike="noStrike">
                <a:solidFill>
                  <a:srgbClr val="000000"/>
                </a:solidFill>
                <a:latin typeface="Century Gothic"/>
              </a:rPr>
              <a:t>2023</a:t>
            </a:r>
            <a:r>
              <a:rPr b="0" lang="de-DE" sz="1500" spc="-12" strike="noStrike">
                <a:solidFill>
                  <a:srgbClr val="000000"/>
                </a:solidFill>
                <a:latin typeface="Century Gothic"/>
              </a:rPr>
              <a:t> </a:t>
            </a:r>
            <a:r>
              <a:rPr b="0" lang="de-DE" sz="1500" spc="72" strike="noStrike">
                <a:solidFill>
                  <a:srgbClr val="000000"/>
                </a:solidFill>
                <a:latin typeface="Century Gothic"/>
              </a:rPr>
              <a:t>-</a:t>
            </a:r>
            <a:r>
              <a:rPr b="0" lang="de-DE" sz="1500" spc="32" strike="noStrike">
                <a:solidFill>
                  <a:srgbClr val="000000"/>
                </a:solidFill>
                <a:latin typeface="Century Gothic"/>
              </a:rPr>
              <a:t>2025</a:t>
            </a:r>
            <a:endParaRPr b="0" lang="de-DE" sz="1500" spc="-1" strike="noStrike">
              <a:solidFill>
                <a:srgbClr val="000000"/>
              </a:solidFill>
              <a:latin typeface="Calibri"/>
            </a:endParaRPr>
          </a:p>
        </p:txBody>
      </p:sp>
      <p:sp>
        <p:nvSpPr>
          <p:cNvPr id="49" name="object 6"/>
          <p:cNvSpPr/>
          <p:nvPr/>
        </p:nvSpPr>
        <p:spPr>
          <a:xfrm>
            <a:off x="4452120" y="5625000"/>
            <a:ext cx="3074400" cy="2556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1600" spc="-46" strike="noStrike">
                <a:solidFill>
                  <a:srgbClr val="000000"/>
                </a:solidFill>
                <a:latin typeface="Century Gothic"/>
              </a:rPr>
              <a:t>Athabasca</a:t>
            </a:r>
            <a:r>
              <a:rPr b="0" lang="de-DE" sz="1600" spc="-41" strike="noStrike">
                <a:solidFill>
                  <a:srgbClr val="000000"/>
                </a:solidFill>
                <a:latin typeface="Century Gothic"/>
              </a:rPr>
              <a:t> </a:t>
            </a:r>
            <a:r>
              <a:rPr b="0" lang="de-DE" sz="1600" spc="63" strike="noStrike">
                <a:solidFill>
                  <a:srgbClr val="000000"/>
                </a:solidFill>
                <a:latin typeface="Century Gothic"/>
              </a:rPr>
              <a:t>University</a:t>
            </a:r>
            <a:r>
              <a:rPr b="0" lang="de-DE" sz="1600" spc="-12" strike="noStrike">
                <a:solidFill>
                  <a:srgbClr val="000000"/>
                </a:solidFill>
                <a:latin typeface="Century Gothic"/>
              </a:rPr>
              <a:t> </a:t>
            </a:r>
            <a:r>
              <a:rPr b="0" lang="de-DE" sz="1600" spc="-616" strike="noStrike">
                <a:solidFill>
                  <a:srgbClr val="000000"/>
                </a:solidFill>
                <a:latin typeface="Century Gothic"/>
              </a:rPr>
              <a:t>|</a:t>
            </a:r>
            <a:r>
              <a:rPr b="0" lang="de-DE" sz="1600" spc="-32" strike="noStrike">
                <a:solidFill>
                  <a:srgbClr val="000000"/>
                </a:solidFill>
                <a:latin typeface="Century Gothic"/>
              </a:rPr>
              <a:t> </a:t>
            </a:r>
            <a:r>
              <a:rPr b="0" lang="de-DE" sz="1600" spc="-66" strike="noStrike">
                <a:solidFill>
                  <a:srgbClr val="000000"/>
                </a:solidFill>
                <a:latin typeface="Century Gothic"/>
              </a:rPr>
              <a:t>Canada</a:t>
            </a:r>
            <a:endParaRPr b="0" lang="de-DE" sz="1600" spc="-1" strike="noStrike">
              <a:solidFill>
                <a:srgbClr val="000000"/>
              </a:solidFill>
              <a:latin typeface="Calibri"/>
            </a:endParaRPr>
          </a:p>
        </p:txBody>
      </p:sp>
      <p:pic>
        <p:nvPicPr>
          <p:cNvPr id="50" name="object 7" descr=""/>
          <p:cNvPicPr/>
          <p:nvPr/>
        </p:nvPicPr>
        <p:blipFill>
          <a:blip r:embed="rId3"/>
          <a:stretch/>
        </p:blipFill>
        <p:spPr>
          <a:xfrm>
            <a:off x="8544960" y="2212920"/>
            <a:ext cx="2520360" cy="2518920"/>
          </a:xfrm>
          <a:prstGeom prst="rect">
            <a:avLst/>
          </a:prstGeom>
          <a:ln w="0">
            <a:noFill/>
          </a:ln>
        </p:spPr>
      </p:pic>
      <p:sp>
        <p:nvSpPr>
          <p:cNvPr id="51" name="object 8"/>
          <p:cNvSpPr/>
          <p:nvPr/>
        </p:nvSpPr>
        <p:spPr>
          <a:xfrm>
            <a:off x="8342280" y="4908240"/>
            <a:ext cx="2850120" cy="499320"/>
          </a:xfrm>
          <a:prstGeom prst="rect">
            <a:avLst/>
          </a:prstGeom>
          <a:noFill/>
          <a:ln w="0">
            <a:noFill/>
          </a:ln>
        </p:spPr>
        <p:style>
          <a:lnRef idx="0"/>
          <a:fillRef idx="0"/>
          <a:effectRef idx="0"/>
          <a:fontRef idx="minor"/>
        </p:style>
        <p:txBody>
          <a:bodyPr lIns="0" rIns="0" tIns="12240" bIns="0" anchor="t">
            <a:spAutoFit/>
          </a:bodyPr>
          <a:p>
            <a:pPr algn="ctr">
              <a:lnSpc>
                <a:spcPct val="100000"/>
              </a:lnSpc>
              <a:spcBef>
                <a:spcPts val="96"/>
              </a:spcBef>
            </a:pPr>
            <a:r>
              <a:rPr b="0" lang="de-DE" sz="1600" spc="-1" strike="noStrike">
                <a:solidFill>
                  <a:srgbClr val="000000"/>
                </a:solidFill>
                <a:latin typeface="Century Gothic"/>
              </a:rPr>
              <a:t>Vice</a:t>
            </a:r>
            <a:r>
              <a:rPr b="0" lang="de-DE" sz="1600" spc="-26" strike="noStrike">
                <a:solidFill>
                  <a:srgbClr val="000000"/>
                </a:solidFill>
                <a:latin typeface="Century Gothic"/>
              </a:rPr>
              <a:t> </a:t>
            </a:r>
            <a:r>
              <a:rPr b="0" lang="de-DE" sz="1600" spc="77" strike="noStrike">
                <a:solidFill>
                  <a:srgbClr val="000000"/>
                </a:solidFill>
                <a:latin typeface="Century Gothic"/>
              </a:rPr>
              <a:t>President</a:t>
            </a:r>
            <a:r>
              <a:rPr b="0" lang="de-DE" sz="1600" spc="-32" strike="noStrike">
                <a:solidFill>
                  <a:srgbClr val="000000"/>
                </a:solidFill>
                <a:latin typeface="Century Gothic"/>
              </a:rPr>
              <a:t> </a:t>
            </a:r>
            <a:r>
              <a:rPr b="0" lang="de-DE" sz="1600" spc="-1" strike="noStrike">
                <a:solidFill>
                  <a:srgbClr val="000000"/>
                </a:solidFill>
                <a:latin typeface="Century Gothic"/>
              </a:rPr>
              <a:t>of</a:t>
            </a:r>
            <a:r>
              <a:rPr b="0" lang="de-DE" sz="1600" spc="-32" strike="noStrike">
                <a:solidFill>
                  <a:srgbClr val="000000"/>
                </a:solidFill>
                <a:latin typeface="Century Gothic"/>
              </a:rPr>
              <a:t> </a:t>
            </a:r>
            <a:r>
              <a:rPr b="0" lang="de-DE" sz="1600" spc="49" strike="noStrike">
                <a:solidFill>
                  <a:srgbClr val="000000"/>
                </a:solidFill>
                <a:latin typeface="Century Gothic"/>
              </a:rPr>
              <a:t>the</a:t>
            </a:r>
            <a:r>
              <a:rPr b="0" lang="de-DE" sz="1600" spc="-21" strike="noStrike">
                <a:solidFill>
                  <a:srgbClr val="000000"/>
                </a:solidFill>
                <a:latin typeface="Century Gothic"/>
              </a:rPr>
              <a:t> Board</a:t>
            </a:r>
            <a:endParaRPr b="0" lang="de-DE" sz="1600" spc="-1" strike="noStrike">
              <a:solidFill>
                <a:srgbClr val="000000"/>
              </a:solidFill>
              <a:latin typeface="Calibri"/>
            </a:endParaRPr>
          </a:p>
          <a:p>
            <a:pPr marL="2520" algn="ctr">
              <a:lnSpc>
                <a:spcPct val="100000"/>
              </a:lnSpc>
            </a:pPr>
            <a:r>
              <a:rPr b="0" lang="de-DE" sz="1600" spc="52" strike="noStrike">
                <a:solidFill>
                  <a:srgbClr val="000000"/>
                </a:solidFill>
                <a:latin typeface="Century Gothic"/>
              </a:rPr>
              <a:t>2023</a:t>
            </a:r>
            <a:r>
              <a:rPr b="0" lang="de-DE" sz="1600" spc="-15" strike="noStrike">
                <a:solidFill>
                  <a:srgbClr val="000000"/>
                </a:solidFill>
                <a:latin typeface="Century Gothic"/>
              </a:rPr>
              <a:t> </a:t>
            </a:r>
            <a:r>
              <a:rPr b="0" lang="de-DE" sz="1600" spc="58" strike="noStrike">
                <a:solidFill>
                  <a:srgbClr val="000000"/>
                </a:solidFill>
                <a:latin typeface="Century Gothic"/>
              </a:rPr>
              <a:t>-</a:t>
            </a:r>
            <a:r>
              <a:rPr b="0" lang="de-DE" sz="1600" spc="32" strike="noStrike">
                <a:solidFill>
                  <a:srgbClr val="000000"/>
                </a:solidFill>
                <a:latin typeface="Century Gothic"/>
              </a:rPr>
              <a:t>2025</a:t>
            </a:r>
            <a:endParaRPr b="0" lang="de-DE" sz="1600" spc="-1" strike="noStrike">
              <a:solidFill>
                <a:srgbClr val="000000"/>
              </a:solidFill>
              <a:latin typeface="Calibri"/>
            </a:endParaRPr>
          </a:p>
        </p:txBody>
      </p:sp>
      <p:sp>
        <p:nvSpPr>
          <p:cNvPr id="52" name="object 9"/>
          <p:cNvSpPr/>
          <p:nvPr/>
        </p:nvSpPr>
        <p:spPr>
          <a:xfrm>
            <a:off x="8226360" y="5640120"/>
            <a:ext cx="3082680" cy="742320"/>
          </a:xfrm>
          <a:prstGeom prst="rect">
            <a:avLst/>
          </a:prstGeom>
          <a:noFill/>
          <a:ln w="0">
            <a:noFill/>
          </a:ln>
        </p:spPr>
        <p:style>
          <a:lnRef idx="0"/>
          <a:fillRef idx="0"/>
          <a:effectRef idx="0"/>
          <a:fontRef idx="minor"/>
        </p:style>
        <p:txBody>
          <a:bodyPr lIns="0" rIns="0" tIns="11520" bIns="0" anchor="t">
            <a:spAutoFit/>
          </a:bodyPr>
          <a:p>
            <a:pPr marL="12600" indent="-1440" algn="ctr">
              <a:lnSpc>
                <a:spcPct val="100000"/>
              </a:lnSpc>
              <a:spcBef>
                <a:spcPts val="91"/>
              </a:spcBef>
              <a:tabLst>
                <a:tab algn="l" pos="0"/>
              </a:tabLst>
            </a:pPr>
            <a:r>
              <a:rPr b="0" lang="de-DE" sz="1600" spc="-35" strike="noStrike">
                <a:solidFill>
                  <a:srgbClr val="000000"/>
                </a:solidFill>
                <a:latin typeface="Century Gothic"/>
              </a:rPr>
              <a:t>Maricopa</a:t>
            </a:r>
            <a:r>
              <a:rPr b="0" lang="de-DE" sz="1600" spc="-46" strike="noStrike">
                <a:solidFill>
                  <a:srgbClr val="000000"/>
                </a:solidFill>
                <a:latin typeface="Century Gothic"/>
              </a:rPr>
              <a:t> </a:t>
            </a:r>
            <a:r>
              <a:rPr b="0" lang="de-DE" sz="1600" spc="-1" strike="noStrike">
                <a:solidFill>
                  <a:srgbClr val="000000"/>
                </a:solidFill>
                <a:latin typeface="Century Gothic"/>
              </a:rPr>
              <a:t>County</a:t>
            </a:r>
            <a:r>
              <a:rPr b="0" lang="de-DE" sz="1600" spc="-15" strike="noStrike">
                <a:solidFill>
                  <a:srgbClr val="000000"/>
                </a:solidFill>
                <a:latin typeface="Century Gothic"/>
              </a:rPr>
              <a:t> </a:t>
            </a:r>
            <a:r>
              <a:rPr b="0" lang="de-DE" sz="1600" spc="38" strike="noStrike">
                <a:solidFill>
                  <a:srgbClr val="000000"/>
                </a:solidFill>
                <a:latin typeface="Century Gothic"/>
              </a:rPr>
              <a:t>Community </a:t>
            </a:r>
            <a:r>
              <a:rPr b="0" lang="de-DE" sz="1600" spc="-32" strike="noStrike">
                <a:solidFill>
                  <a:srgbClr val="000000"/>
                </a:solidFill>
                <a:latin typeface="Century Gothic"/>
              </a:rPr>
              <a:t>College</a:t>
            </a:r>
            <a:r>
              <a:rPr b="0" lang="de-DE" sz="1600" spc="-46" strike="noStrike">
                <a:solidFill>
                  <a:srgbClr val="000000"/>
                </a:solidFill>
                <a:latin typeface="Century Gothic"/>
              </a:rPr>
              <a:t> </a:t>
            </a:r>
            <a:r>
              <a:rPr b="0" lang="de-DE" sz="1600" spc="72" strike="noStrike">
                <a:solidFill>
                  <a:srgbClr val="000000"/>
                </a:solidFill>
                <a:latin typeface="Century Gothic"/>
              </a:rPr>
              <a:t>District</a:t>
            </a:r>
            <a:r>
              <a:rPr b="0" lang="de-DE" sz="1600" spc="-41" strike="noStrike">
                <a:solidFill>
                  <a:srgbClr val="000000"/>
                </a:solidFill>
                <a:latin typeface="Century Gothic"/>
              </a:rPr>
              <a:t> </a:t>
            </a:r>
            <a:r>
              <a:rPr b="0" lang="de-DE" sz="1600" spc="-616" strike="noStrike">
                <a:solidFill>
                  <a:srgbClr val="000000"/>
                </a:solidFill>
                <a:latin typeface="Century Gothic"/>
              </a:rPr>
              <a:t>|</a:t>
            </a:r>
            <a:r>
              <a:rPr b="0" lang="de-DE" sz="1600" spc="-35" strike="noStrike">
                <a:solidFill>
                  <a:srgbClr val="000000"/>
                </a:solidFill>
                <a:latin typeface="Century Gothic"/>
              </a:rPr>
              <a:t> </a:t>
            </a:r>
            <a:r>
              <a:rPr b="0" lang="de-DE" sz="1600" spc="58" strike="noStrike">
                <a:solidFill>
                  <a:srgbClr val="000000"/>
                </a:solidFill>
                <a:latin typeface="Century Gothic"/>
              </a:rPr>
              <a:t>United</a:t>
            </a:r>
            <a:r>
              <a:rPr b="0" lang="de-DE" sz="1600" spc="-41" strike="noStrike">
                <a:solidFill>
                  <a:srgbClr val="000000"/>
                </a:solidFill>
                <a:latin typeface="Century Gothic"/>
              </a:rPr>
              <a:t> </a:t>
            </a:r>
            <a:r>
              <a:rPr b="0" lang="de-DE" sz="1600" spc="-12" strike="noStrike">
                <a:solidFill>
                  <a:srgbClr val="000000"/>
                </a:solidFill>
                <a:latin typeface="Century Gothic"/>
              </a:rPr>
              <a:t>States </a:t>
            </a:r>
            <a:r>
              <a:rPr b="0" lang="de-DE" sz="1600" spc="-1" strike="noStrike">
                <a:solidFill>
                  <a:srgbClr val="000000"/>
                </a:solidFill>
                <a:latin typeface="Century Gothic"/>
              </a:rPr>
              <a:t>of</a:t>
            </a:r>
            <a:r>
              <a:rPr b="0" lang="de-DE" sz="1600" spc="-86" strike="noStrike">
                <a:solidFill>
                  <a:srgbClr val="000000"/>
                </a:solidFill>
                <a:latin typeface="Century Gothic"/>
              </a:rPr>
              <a:t> </a:t>
            </a:r>
            <a:r>
              <a:rPr b="0" lang="de-DE" sz="1600" spc="-12" strike="noStrike">
                <a:solidFill>
                  <a:srgbClr val="000000"/>
                </a:solidFill>
                <a:latin typeface="Century Gothic"/>
              </a:rPr>
              <a:t>America</a:t>
            </a:r>
            <a:endParaRPr b="0" lang="de-DE" sz="1600" spc="-1" strike="noStrike">
              <a:solidFill>
                <a:srgbClr val="000000"/>
              </a:solidFill>
              <a:latin typeface="Calibri"/>
            </a:endParaRPr>
          </a:p>
        </p:txBody>
      </p:sp>
      <p:sp>
        <p:nvSpPr>
          <p:cNvPr id="53" name="object 10"/>
          <p:cNvSpPr/>
          <p:nvPr/>
        </p:nvSpPr>
        <p:spPr>
          <a:xfrm>
            <a:off x="8899560" y="1713600"/>
            <a:ext cx="1486800" cy="317880"/>
          </a:xfrm>
          <a:prstGeom prst="rect">
            <a:avLst/>
          </a:prstGeom>
          <a:noFill/>
          <a:ln w="0">
            <a:noFill/>
          </a:ln>
        </p:spPr>
        <p:style>
          <a:lnRef idx="0"/>
          <a:fillRef idx="0"/>
          <a:effectRef idx="0"/>
          <a:fontRef idx="minor"/>
        </p:style>
        <p:txBody>
          <a:bodyPr lIns="0" rIns="0" tIns="13320" bIns="0" anchor="t">
            <a:spAutoFit/>
          </a:bodyPr>
          <a:p>
            <a:pPr marL="12600">
              <a:lnSpc>
                <a:spcPct val="100000"/>
              </a:lnSpc>
              <a:spcBef>
                <a:spcPts val="105"/>
              </a:spcBef>
            </a:pPr>
            <a:r>
              <a:rPr b="1" lang="de-DE" sz="2000" spc="239" strike="noStrike">
                <a:solidFill>
                  <a:srgbClr val="333333"/>
                </a:solidFill>
                <a:latin typeface="Calibri"/>
              </a:rPr>
              <a:t>Lisa</a:t>
            </a:r>
            <a:r>
              <a:rPr b="1" lang="de-DE" sz="2000" spc="117" strike="noStrike">
                <a:solidFill>
                  <a:srgbClr val="333333"/>
                </a:solidFill>
                <a:latin typeface="Calibri"/>
              </a:rPr>
              <a:t> </a:t>
            </a:r>
            <a:r>
              <a:rPr b="1" lang="de-DE" sz="2000" spc="304" strike="noStrike">
                <a:solidFill>
                  <a:srgbClr val="333333"/>
                </a:solidFill>
                <a:latin typeface="Calibri"/>
              </a:rPr>
              <a:t>Young</a:t>
            </a:r>
            <a:endParaRPr b="0" lang="de-DE" sz="2000" spc="-1" strike="noStrike">
              <a:solidFill>
                <a:srgbClr val="000000"/>
              </a:solidFill>
              <a:latin typeface="Calibri"/>
            </a:endParaRPr>
          </a:p>
        </p:txBody>
      </p:sp>
      <p:sp>
        <p:nvSpPr>
          <p:cNvPr id="54" name="object 11"/>
          <p:cNvSpPr/>
          <p:nvPr/>
        </p:nvSpPr>
        <p:spPr>
          <a:xfrm>
            <a:off x="5269320" y="1653840"/>
            <a:ext cx="1442880" cy="743400"/>
          </a:xfrm>
          <a:prstGeom prst="rect">
            <a:avLst/>
          </a:prstGeom>
          <a:noFill/>
          <a:ln w="0">
            <a:noFill/>
          </a:ln>
        </p:spPr>
        <p:style>
          <a:lnRef idx="0"/>
          <a:fillRef idx="0"/>
          <a:effectRef idx="0"/>
          <a:fontRef idx="minor"/>
        </p:style>
        <p:txBody>
          <a:bodyPr lIns="0" rIns="0" tIns="73080" bIns="0" anchor="t">
            <a:spAutoFit/>
          </a:bodyPr>
          <a:p>
            <a:pPr marL="12600">
              <a:lnSpc>
                <a:spcPct val="100000"/>
              </a:lnSpc>
              <a:spcBef>
                <a:spcPts val="575"/>
              </a:spcBef>
            </a:pPr>
            <a:r>
              <a:rPr b="1" lang="de-DE" sz="2000" spc="262" strike="noStrike">
                <a:solidFill>
                  <a:srgbClr val="333333"/>
                </a:solidFill>
                <a:latin typeface="Calibri"/>
              </a:rPr>
              <a:t>Constance</a:t>
            </a:r>
            <a:endParaRPr b="0" lang="de-DE" sz="2000" spc="-1" strike="noStrike">
              <a:solidFill>
                <a:srgbClr val="000000"/>
              </a:solidFill>
              <a:latin typeface="Calibri"/>
            </a:endParaRPr>
          </a:p>
          <a:p>
            <a:pPr marL="56520">
              <a:lnSpc>
                <a:spcPct val="100000"/>
              </a:lnSpc>
              <a:spcBef>
                <a:spcPts val="479"/>
              </a:spcBef>
            </a:pPr>
            <a:r>
              <a:rPr b="1" lang="de-DE" sz="2000" spc="284" strike="noStrike">
                <a:solidFill>
                  <a:srgbClr val="333333"/>
                </a:solidFill>
                <a:latin typeface="Calibri"/>
              </a:rPr>
              <a:t>Blomgren</a:t>
            </a:r>
            <a:endParaRPr b="0" lang="de-DE" sz="2000" spc="-1" strike="noStrike">
              <a:solidFill>
                <a:srgbClr val="000000"/>
              </a:solidFill>
              <a:latin typeface="Calibri"/>
            </a:endParaRPr>
          </a:p>
        </p:txBody>
      </p:sp>
      <p:sp>
        <p:nvSpPr>
          <p:cNvPr id="55" name="object 12"/>
          <p:cNvSpPr/>
          <p:nvPr/>
        </p:nvSpPr>
        <p:spPr>
          <a:xfrm>
            <a:off x="767880" y="4906800"/>
            <a:ext cx="2510280" cy="501480"/>
          </a:xfrm>
          <a:prstGeom prst="rect">
            <a:avLst/>
          </a:prstGeom>
          <a:noFill/>
          <a:ln w="0">
            <a:noFill/>
          </a:ln>
        </p:spPr>
        <p:style>
          <a:lnRef idx="0"/>
          <a:fillRef idx="0"/>
          <a:effectRef idx="0"/>
          <a:fontRef idx="minor"/>
        </p:style>
        <p:txBody>
          <a:bodyPr lIns="0" rIns="0" tIns="12600" bIns="0" anchor="t">
            <a:spAutoFit/>
          </a:bodyPr>
          <a:p>
            <a:pPr marL="12600">
              <a:lnSpc>
                <a:spcPct val="100000"/>
              </a:lnSpc>
              <a:spcBef>
                <a:spcPts val="99"/>
              </a:spcBef>
            </a:pPr>
            <a:r>
              <a:rPr b="0" lang="de-DE" sz="1700" spc="89" strike="noStrike">
                <a:solidFill>
                  <a:srgbClr val="000000"/>
                </a:solidFill>
                <a:latin typeface="Century Gothic"/>
              </a:rPr>
              <a:t>President</a:t>
            </a:r>
            <a:r>
              <a:rPr b="0" lang="de-DE" sz="1700" spc="-35" strike="noStrike">
                <a:solidFill>
                  <a:srgbClr val="000000"/>
                </a:solidFill>
                <a:latin typeface="Century Gothic"/>
              </a:rPr>
              <a:t> </a:t>
            </a:r>
            <a:r>
              <a:rPr b="0" lang="de-DE" sz="1700" spc="-1" strike="noStrike">
                <a:solidFill>
                  <a:srgbClr val="000000"/>
                </a:solidFill>
                <a:latin typeface="Century Gothic"/>
              </a:rPr>
              <a:t>of </a:t>
            </a:r>
            <a:r>
              <a:rPr b="0" lang="de-DE" sz="1700" spc="58" strike="noStrike">
                <a:solidFill>
                  <a:srgbClr val="000000"/>
                </a:solidFill>
                <a:latin typeface="Century Gothic"/>
              </a:rPr>
              <a:t>the</a:t>
            </a:r>
            <a:r>
              <a:rPr b="0" lang="de-DE" sz="1700" spc="4" strike="noStrike">
                <a:solidFill>
                  <a:srgbClr val="000000"/>
                </a:solidFill>
                <a:latin typeface="Century Gothic"/>
              </a:rPr>
              <a:t> </a:t>
            </a:r>
            <a:r>
              <a:rPr b="0" lang="de-DE" sz="1700" spc="43" strike="noStrike">
                <a:solidFill>
                  <a:srgbClr val="000000"/>
                </a:solidFill>
                <a:latin typeface="Century Gothic"/>
              </a:rPr>
              <a:t>Board</a:t>
            </a:r>
            <a:endParaRPr b="0" lang="de-DE" sz="1700" spc="-1" strike="noStrike">
              <a:solidFill>
                <a:srgbClr val="000000"/>
              </a:solidFill>
              <a:latin typeface="Calibri"/>
            </a:endParaRPr>
          </a:p>
          <a:p>
            <a:pPr marL="837000">
              <a:lnSpc>
                <a:spcPct val="100000"/>
              </a:lnSpc>
              <a:spcBef>
                <a:spcPts val="11"/>
              </a:spcBef>
            </a:pPr>
            <a:r>
              <a:rPr b="0" lang="de-DE" sz="1500" spc="58" strike="noStrike">
                <a:solidFill>
                  <a:srgbClr val="000000"/>
                </a:solidFill>
                <a:latin typeface="Century Gothic"/>
              </a:rPr>
              <a:t>2023-</a:t>
            </a:r>
            <a:r>
              <a:rPr b="0" lang="de-DE" sz="1500" spc="32" strike="noStrike">
                <a:solidFill>
                  <a:srgbClr val="000000"/>
                </a:solidFill>
                <a:latin typeface="Century Gothic"/>
              </a:rPr>
              <a:t>2025</a:t>
            </a:r>
            <a:endParaRPr b="0" lang="de-DE" sz="1500" spc="-1" strike="noStrike">
              <a:solidFill>
                <a:srgbClr val="000000"/>
              </a:solidFill>
              <a:latin typeface="Calibri"/>
            </a:endParaRPr>
          </a:p>
        </p:txBody>
      </p:sp>
      <p:sp>
        <p:nvSpPr>
          <p:cNvPr id="56" name="object 13"/>
          <p:cNvSpPr/>
          <p:nvPr/>
        </p:nvSpPr>
        <p:spPr>
          <a:xfrm>
            <a:off x="808920" y="5625000"/>
            <a:ext cx="2575800" cy="49932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1600" spc="63" strike="noStrike">
                <a:solidFill>
                  <a:srgbClr val="000000"/>
                </a:solidFill>
                <a:latin typeface="Century Gothic"/>
              </a:rPr>
              <a:t>University</a:t>
            </a:r>
            <a:r>
              <a:rPr b="0" lang="de-DE" sz="1600" spc="-32" strike="noStrike">
                <a:solidFill>
                  <a:srgbClr val="000000"/>
                </a:solidFill>
                <a:latin typeface="Century Gothic"/>
              </a:rPr>
              <a:t> </a:t>
            </a:r>
            <a:r>
              <a:rPr b="0" lang="de-DE" sz="1600" spc="-1" strike="noStrike">
                <a:solidFill>
                  <a:srgbClr val="000000"/>
                </a:solidFill>
                <a:latin typeface="Century Gothic"/>
              </a:rPr>
              <a:t>of</a:t>
            </a:r>
            <a:r>
              <a:rPr b="0" lang="de-DE" sz="1600" spc="-46" strike="noStrike">
                <a:solidFill>
                  <a:srgbClr val="000000"/>
                </a:solidFill>
                <a:latin typeface="Century Gothic"/>
              </a:rPr>
              <a:t> </a:t>
            </a:r>
            <a:r>
              <a:rPr b="0" lang="de-DE" sz="1600" spc="72" strike="noStrike">
                <a:solidFill>
                  <a:srgbClr val="000000"/>
                </a:solidFill>
                <a:latin typeface="Century Gothic"/>
              </a:rPr>
              <a:t>Lille</a:t>
            </a:r>
            <a:r>
              <a:rPr b="0" lang="de-DE" sz="1600" spc="-60" strike="noStrike">
                <a:solidFill>
                  <a:srgbClr val="000000"/>
                </a:solidFill>
                <a:latin typeface="Century Gothic"/>
              </a:rPr>
              <a:t> </a:t>
            </a:r>
            <a:r>
              <a:rPr b="0" lang="de-DE" sz="1600" spc="-616" strike="noStrike">
                <a:solidFill>
                  <a:srgbClr val="000000"/>
                </a:solidFill>
                <a:latin typeface="Century Gothic"/>
              </a:rPr>
              <a:t>|</a:t>
            </a:r>
            <a:r>
              <a:rPr b="0" lang="de-DE" sz="1600" spc="-35" strike="noStrike">
                <a:solidFill>
                  <a:srgbClr val="000000"/>
                </a:solidFill>
                <a:latin typeface="Century Gothic"/>
              </a:rPr>
              <a:t> </a:t>
            </a:r>
            <a:r>
              <a:rPr b="0" lang="de-DE" sz="1600" spc="-12" strike="noStrike">
                <a:solidFill>
                  <a:srgbClr val="000000"/>
                </a:solidFill>
                <a:latin typeface="Century Gothic"/>
              </a:rPr>
              <a:t>France</a:t>
            </a:r>
            <a:endParaRPr b="0" lang="de-DE" sz="1600" spc="-1" strike="noStrike">
              <a:solidFill>
                <a:srgbClr val="000000"/>
              </a:solidFill>
              <a:latin typeface="Calibri"/>
            </a:endParaRPr>
          </a:p>
        </p:txBody>
      </p:sp>
      <p:sp>
        <p:nvSpPr>
          <p:cNvPr id="57" name="PlaceHolder 1"/>
          <p:cNvSpPr>
            <a:spLocks noGrp="1"/>
          </p:cNvSpPr>
          <p:nvPr>
            <p:ph type="title"/>
          </p:nvPr>
        </p:nvSpPr>
        <p:spPr>
          <a:xfrm>
            <a:off x="916920" y="492840"/>
            <a:ext cx="5960520" cy="1157400"/>
          </a:xfrm>
          <a:prstGeom prst="rect">
            <a:avLst/>
          </a:prstGeom>
          <a:noFill/>
          <a:ln w="0">
            <a:noFill/>
          </a:ln>
        </p:spPr>
        <p:txBody>
          <a:bodyPr lIns="0" rIns="0" tIns="12240" bIns="0" anchor="t">
            <a:noAutofit/>
          </a:bodyPr>
          <a:p>
            <a:pPr marL="12600" indent="0">
              <a:lnSpc>
                <a:spcPct val="100000"/>
              </a:lnSpc>
              <a:spcBef>
                <a:spcPts val="96"/>
              </a:spcBef>
              <a:buNone/>
            </a:pPr>
            <a:r>
              <a:rPr b="1" lang="de-DE" sz="4000" spc="619" strike="noStrike">
                <a:solidFill>
                  <a:schemeClr val="dk1"/>
                </a:solidFill>
                <a:latin typeface="Calibri"/>
              </a:rPr>
              <a:t>OEG</a:t>
            </a:r>
            <a:r>
              <a:rPr b="1" lang="de-DE" sz="4000" spc="202" strike="noStrike">
                <a:solidFill>
                  <a:schemeClr val="dk1"/>
                </a:solidFill>
                <a:latin typeface="Calibri"/>
              </a:rPr>
              <a:t> </a:t>
            </a:r>
            <a:r>
              <a:rPr b="1" lang="de-DE" sz="4000" spc="494" strike="noStrike">
                <a:solidFill>
                  <a:schemeClr val="dk1"/>
                </a:solidFill>
                <a:latin typeface="Calibri"/>
              </a:rPr>
              <a:t>Board</a:t>
            </a:r>
            <a:r>
              <a:rPr b="1" lang="de-DE" sz="4000" spc="202" strike="noStrike">
                <a:solidFill>
                  <a:schemeClr val="dk1"/>
                </a:solidFill>
                <a:latin typeface="Calibri"/>
              </a:rPr>
              <a:t> </a:t>
            </a:r>
            <a:r>
              <a:rPr b="1" lang="de-DE" sz="4000" spc="457" strike="noStrike">
                <a:solidFill>
                  <a:schemeClr val="dk1"/>
                </a:solidFill>
                <a:latin typeface="Calibri"/>
              </a:rPr>
              <a:t>Leadership</a:t>
            </a:r>
            <a:endParaRPr b="0" lang="de-DE" sz="4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916920" y="306000"/>
            <a:ext cx="7253640" cy="1267560"/>
          </a:xfrm>
          <a:prstGeom prst="rect">
            <a:avLst/>
          </a:prstGeom>
          <a:noFill/>
          <a:ln w="0">
            <a:noFill/>
          </a:ln>
        </p:spPr>
        <p:txBody>
          <a:bodyPr lIns="0" rIns="0" tIns="122400" bIns="0" anchor="t">
            <a:noAutofit/>
          </a:bodyPr>
          <a:p>
            <a:pPr marL="12600" indent="0">
              <a:lnSpc>
                <a:spcPct val="100000"/>
              </a:lnSpc>
              <a:spcBef>
                <a:spcPts val="96"/>
              </a:spcBef>
              <a:buNone/>
            </a:pPr>
            <a:r>
              <a:rPr b="1" lang="de-DE" sz="4000" spc="619" strike="noStrike">
                <a:solidFill>
                  <a:schemeClr val="dk1"/>
                </a:solidFill>
                <a:latin typeface="Calibri"/>
              </a:rPr>
              <a:t>OEG</a:t>
            </a:r>
            <a:r>
              <a:rPr b="1" lang="de-DE" sz="4000" spc="199" strike="noStrike">
                <a:solidFill>
                  <a:schemeClr val="dk1"/>
                </a:solidFill>
                <a:latin typeface="Calibri"/>
              </a:rPr>
              <a:t> </a:t>
            </a:r>
            <a:r>
              <a:rPr b="1" lang="de-DE" sz="4000" spc="494" strike="noStrike">
                <a:solidFill>
                  <a:schemeClr val="dk1"/>
                </a:solidFill>
                <a:latin typeface="Calibri"/>
              </a:rPr>
              <a:t>Board</a:t>
            </a:r>
            <a:r>
              <a:rPr b="1" lang="de-DE" sz="4000" spc="202" strike="noStrike">
                <a:solidFill>
                  <a:schemeClr val="dk1"/>
                </a:solidFill>
                <a:latin typeface="Calibri"/>
              </a:rPr>
              <a:t> </a:t>
            </a:r>
            <a:r>
              <a:rPr b="1" lang="de-DE" sz="4000" spc="304" strike="noStrike">
                <a:solidFill>
                  <a:schemeClr val="dk1"/>
                </a:solidFill>
                <a:latin typeface="Calibri"/>
              </a:rPr>
              <a:t>of</a:t>
            </a:r>
            <a:r>
              <a:rPr b="1" lang="de-DE" sz="4000" spc="202" strike="noStrike">
                <a:solidFill>
                  <a:schemeClr val="dk1"/>
                </a:solidFill>
                <a:latin typeface="Calibri"/>
              </a:rPr>
              <a:t> </a:t>
            </a:r>
            <a:r>
              <a:rPr b="1" lang="de-DE" sz="4000" spc="392" strike="noStrike">
                <a:solidFill>
                  <a:schemeClr val="dk1"/>
                </a:solidFill>
                <a:latin typeface="Calibri"/>
              </a:rPr>
              <a:t>Directors</a:t>
            </a:r>
            <a:endParaRPr b="0" lang="de-DE" sz="4000" spc="-1" strike="noStrike">
              <a:solidFill>
                <a:srgbClr val="000000"/>
              </a:solidFill>
              <a:latin typeface="Calibri"/>
            </a:endParaRPr>
          </a:p>
        </p:txBody>
      </p:sp>
      <p:pic>
        <p:nvPicPr>
          <p:cNvPr id="59" name="object 3" descr=""/>
          <p:cNvPicPr/>
          <p:nvPr/>
        </p:nvPicPr>
        <p:blipFill>
          <a:blip r:embed="rId1"/>
          <a:stretch/>
        </p:blipFill>
        <p:spPr>
          <a:xfrm>
            <a:off x="1150560" y="1272600"/>
            <a:ext cx="1440000" cy="1439640"/>
          </a:xfrm>
          <a:prstGeom prst="rect">
            <a:avLst/>
          </a:prstGeom>
          <a:ln w="0">
            <a:noFill/>
          </a:ln>
        </p:spPr>
      </p:pic>
      <p:pic>
        <p:nvPicPr>
          <p:cNvPr id="60" name="object 4" descr=""/>
          <p:cNvPicPr/>
          <p:nvPr/>
        </p:nvPicPr>
        <p:blipFill>
          <a:blip r:embed="rId2"/>
          <a:stretch/>
        </p:blipFill>
        <p:spPr>
          <a:xfrm>
            <a:off x="3788640" y="1287720"/>
            <a:ext cx="1440000" cy="1440000"/>
          </a:xfrm>
          <a:prstGeom prst="rect">
            <a:avLst/>
          </a:prstGeom>
          <a:ln w="0">
            <a:noFill/>
          </a:ln>
        </p:spPr>
      </p:pic>
      <p:pic>
        <p:nvPicPr>
          <p:cNvPr id="61" name="object 5" descr=""/>
          <p:cNvPicPr/>
          <p:nvPr/>
        </p:nvPicPr>
        <p:blipFill>
          <a:blip r:embed="rId3"/>
          <a:stretch/>
        </p:blipFill>
        <p:spPr>
          <a:xfrm>
            <a:off x="6332400" y="1272600"/>
            <a:ext cx="1439640" cy="1439640"/>
          </a:xfrm>
          <a:prstGeom prst="rect">
            <a:avLst/>
          </a:prstGeom>
          <a:ln w="0">
            <a:noFill/>
          </a:ln>
        </p:spPr>
      </p:pic>
      <p:pic>
        <p:nvPicPr>
          <p:cNvPr id="62" name="object 6" descr=""/>
          <p:cNvPicPr/>
          <p:nvPr/>
        </p:nvPicPr>
        <p:blipFill>
          <a:blip r:embed="rId4"/>
          <a:stretch/>
        </p:blipFill>
        <p:spPr>
          <a:xfrm>
            <a:off x="3779640" y="3938040"/>
            <a:ext cx="1439640" cy="1440000"/>
          </a:xfrm>
          <a:prstGeom prst="rect">
            <a:avLst/>
          </a:prstGeom>
          <a:ln w="0">
            <a:noFill/>
          </a:ln>
        </p:spPr>
      </p:pic>
      <p:pic>
        <p:nvPicPr>
          <p:cNvPr id="63" name="object 7" descr=""/>
          <p:cNvPicPr/>
          <p:nvPr/>
        </p:nvPicPr>
        <p:blipFill>
          <a:blip r:embed="rId5"/>
          <a:stretch/>
        </p:blipFill>
        <p:spPr>
          <a:xfrm>
            <a:off x="9025200" y="1272600"/>
            <a:ext cx="1439640" cy="1439640"/>
          </a:xfrm>
          <a:prstGeom prst="rect">
            <a:avLst/>
          </a:prstGeom>
          <a:ln w="0">
            <a:noFill/>
          </a:ln>
        </p:spPr>
      </p:pic>
      <p:pic>
        <p:nvPicPr>
          <p:cNvPr id="64" name="object 8" descr=""/>
          <p:cNvPicPr/>
          <p:nvPr/>
        </p:nvPicPr>
        <p:blipFill>
          <a:blip r:embed="rId6"/>
          <a:stretch/>
        </p:blipFill>
        <p:spPr>
          <a:xfrm>
            <a:off x="1150560" y="3938040"/>
            <a:ext cx="1440000" cy="1440000"/>
          </a:xfrm>
          <a:prstGeom prst="rect">
            <a:avLst/>
          </a:prstGeom>
          <a:ln w="0">
            <a:noFill/>
          </a:ln>
        </p:spPr>
      </p:pic>
      <p:pic>
        <p:nvPicPr>
          <p:cNvPr id="65" name="object 9" descr=""/>
          <p:cNvPicPr/>
          <p:nvPr/>
        </p:nvPicPr>
        <p:blipFill>
          <a:blip r:embed="rId7"/>
          <a:stretch/>
        </p:blipFill>
        <p:spPr>
          <a:xfrm>
            <a:off x="6332400" y="3938040"/>
            <a:ext cx="1439640" cy="1440000"/>
          </a:xfrm>
          <a:prstGeom prst="rect">
            <a:avLst/>
          </a:prstGeom>
          <a:ln w="0">
            <a:noFill/>
          </a:ln>
        </p:spPr>
      </p:pic>
      <p:pic>
        <p:nvPicPr>
          <p:cNvPr id="66" name="object 10" descr=""/>
          <p:cNvPicPr/>
          <p:nvPr/>
        </p:nvPicPr>
        <p:blipFill>
          <a:blip r:embed="rId8"/>
          <a:stretch/>
        </p:blipFill>
        <p:spPr>
          <a:xfrm>
            <a:off x="9038880" y="3938040"/>
            <a:ext cx="1439640" cy="1440000"/>
          </a:xfrm>
          <a:prstGeom prst="rect">
            <a:avLst/>
          </a:prstGeom>
          <a:ln w="0">
            <a:noFill/>
          </a:ln>
        </p:spPr>
      </p:pic>
      <p:sp>
        <p:nvSpPr>
          <p:cNvPr id="67" name="object 11"/>
          <p:cNvSpPr/>
          <p:nvPr/>
        </p:nvSpPr>
        <p:spPr>
          <a:xfrm>
            <a:off x="803520" y="2814480"/>
            <a:ext cx="2131200" cy="824760"/>
          </a:xfrm>
          <a:prstGeom prst="rect">
            <a:avLst/>
          </a:prstGeom>
          <a:noFill/>
          <a:ln w="0">
            <a:noFill/>
          </a:ln>
        </p:spPr>
        <p:style>
          <a:lnRef idx="0"/>
          <a:fillRef idx="0"/>
          <a:effectRef idx="0"/>
          <a:fontRef idx="minor"/>
        </p:style>
        <p:txBody>
          <a:bodyPr lIns="0" rIns="0" tIns="13320" bIns="0" anchor="t">
            <a:spAutoFit/>
          </a:bodyPr>
          <a:p>
            <a:pPr algn="ctr">
              <a:lnSpc>
                <a:spcPct val="100000"/>
              </a:lnSpc>
              <a:spcBef>
                <a:spcPts val="105"/>
              </a:spcBef>
            </a:pPr>
            <a:r>
              <a:rPr b="1" lang="de-DE" sz="1400" spc="180" strike="noStrike">
                <a:solidFill>
                  <a:srgbClr val="000000"/>
                </a:solidFill>
                <a:latin typeface="Calibri"/>
              </a:rPr>
              <a:t>Hsu-</a:t>
            </a:r>
            <a:r>
              <a:rPr b="1" lang="de-DE" sz="1400" spc="137" strike="noStrike">
                <a:solidFill>
                  <a:srgbClr val="000000"/>
                </a:solidFill>
                <a:latin typeface="Calibri"/>
              </a:rPr>
              <a:t>Tien</a:t>
            </a:r>
            <a:r>
              <a:rPr b="1" lang="de-DE" sz="1400" spc="58" strike="noStrike">
                <a:solidFill>
                  <a:srgbClr val="000000"/>
                </a:solidFill>
                <a:latin typeface="Calibri"/>
              </a:rPr>
              <a:t> </a:t>
            </a:r>
            <a:r>
              <a:rPr b="1" lang="de-DE" sz="1400" spc="109" strike="noStrike">
                <a:solidFill>
                  <a:srgbClr val="000000"/>
                </a:solidFill>
                <a:latin typeface="Calibri"/>
              </a:rPr>
              <a:t>(Marian)</a:t>
            </a:r>
            <a:r>
              <a:rPr b="1" lang="de-DE" sz="1400" spc="52" strike="noStrike">
                <a:solidFill>
                  <a:srgbClr val="000000"/>
                </a:solidFill>
                <a:latin typeface="Calibri"/>
              </a:rPr>
              <a:t> </a:t>
            </a:r>
            <a:r>
              <a:rPr b="1" lang="de-DE" sz="1400" spc="208" strike="noStrike">
                <a:solidFill>
                  <a:srgbClr val="000000"/>
                </a:solidFill>
                <a:latin typeface="Calibri"/>
              </a:rPr>
              <a:t>Wan</a:t>
            </a:r>
            <a:endParaRPr b="0" lang="de-DE" sz="1400" spc="-1" strike="noStrike">
              <a:solidFill>
                <a:srgbClr val="000000"/>
              </a:solidFill>
              <a:latin typeface="Calibri"/>
            </a:endParaRPr>
          </a:p>
          <a:p>
            <a:pPr marL="1800" algn="ctr">
              <a:lnSpc>
                <a:spcPct val="100000"/>
              </a:lnSpc>
              <a:spcBef>
                <a:spcPts val="26"/>
              </a:spcBef>
            </a:pPr>
            <a:r>
              <a:rPr b="0" lang="de-DE" sz="1300" spc="-12" strike="noStrike">
                <a:solidFill>
                  <a:srgbClr val="000000"/>
                </a:solidFill>
                <a:latin typeface="Arial"/>
              </a:rPr>
              <a:t>Treasurer</a:t>
            </a:r>
            <a:endParaRPr b="0" lang="de-DE" sz="1300" spc="-1" strike="noStrike">
              <a:solidFill>
                <a:srgbClr val="000000"/>
              </a:solidFill>
              <a:latin typeface="Calibri"/>
            </a:endParaRPr>
          </a:p>
          <a:p>
            <a:pPr marL="1800" algn="ctr">
              <a:lnSpc>
                <a:spcPct val="100000"/>
              </a:lnSpc>
            </a:pPr>
            <a:r>
              <a:rPr b="0" lang="de-DE" sz="1300" spc="-1" strike="noStrike">
                <a:solidFill>
                  <a:srgbClr val="000000"/>
                </a:solidFill>
                <a:latin typeface="Arial"/>
              </a:rPr>
              <a:t>Taipei</a:t>
            </a:r>
            <a:r>
              <a:rPr b="0" lang="de-DE" sz="1300" spc="-66" strike="noStrike">
                <a:solidFill>
                  <a:srgbClr val="000000"/>
                </a:solidFill>
                <a:latin typeface="Arial"/>
              </a:rPr>
              <a:t> </a:t>
            </a:r>
            <a:r>
              <a:rPr b="0" lang="de-DE" sz="1300" spc="-1" strike="noStrike">
                <a:solidFill>
                  <a:srgbClr val="000000"/>
                </a:solidFill>
                <a:latin typeface="Arial"/>
              </a:rPr>
              <a:t>Medical</a:t>
            </a:r>
            <a:r>
              <a:rPr b="0" lang="de-DE" sz="1300" spc="-41" strike="noStrike">
                <a:solidFill>
                  <a:srgbClr val="000000"/>
                </a:solidFill>
                <a:latin typeface="Arial"/>
              </a:rPr>
              <a:t> </a:t>
            </a:r>
            <a:r>
              <a:rPr b="0" lang="de-DE" sz="1300" spc="-1" strike="noStrike">
                <a:solidFill>
                  <a:srgbClr val="000000"/>
                </a:solidFill>
                <a:latin typeface="Arial"/>
              </a:rPr>
              <a:t>University</a:t>
            </a:r>
            <a:r>
              <a:rPr b="0" lang="de-DE" sz="1300" spc="-46" strike="noStrike">
                <a:solidFill>
                  <a:srgbClr val="000000"/>
                </a:solidFill>
                <a:latin typeface="Arial"/>
              </a:rPr>
              <a:t> </a:t>
            </a:r>
            <a:r>
              <a:rPr b="0" lang="de-DE" sz="1300" spc="-52" strike="noStrike">
                <a:solidFill>
                  <a:srgbClr val="000000"/>
                </a:solidFill>
                <a:latin typeface="Arial"/>
              </a:rPr>
              <a:t>|</a:t>
            </a:r>
            <a:endParaRPr b="0" lang="de-DE" sz="1300" spc="-1" strike="noStrike">
              <a:solidFill>
                <a:srgbClr val="000000"/>
              </a:solidFill>
              <a:latin typeface="Calibri"/>
            </a:endParaRPr>
          </a:p>
          <a:p>
            <a:pPr marL="720" algn="ctr">
              <a:lnSpc>
                <a:spcPct val="100000"/>
              </a:lnSpc>
            </a:pPr>
            <a:r>
              <a:rPr b="0" lang="de-DE" sz="1300" spc="-12" strike="noStrike">
                <a:solidFill>
                  <a:srgbClr val="000000"/>
                </a:solidFill>
                <a:latin typeface="Arial"/>
              </a:rPr>
              <a:t>Taiwan</a:t>
            </a:r>
            <a:endParaRPr b="0" lang="de-DE" sz="1300" spc="-1" strike="noStrike">
              <a:solidFill>
                <a:srgbClr val="000000"/>
              </a:solidFill>
              <a:latin typeface="Calibri"/>
            </a:endParaRPr>
          </a:p>
        </p:txBody>
      </p:sp>
      <p:sp>
        <p:nvSpPr>
          <p:cNvPr id="68" name="object 12"/>
          <p:cNvSpPr/>
          <p:nvPr/>
        </p:nvSpPr>
        <p:spPr>
          <a:xfrm>
            <a:off x="3428640" y="2801160"/>
            <a:ext cx="2140200" cy="635040"/>
          </a:xfrm>
          <a:prstGeom prst="rect">
            <a:avLst/>
          </a:prstGeom>
          <a:noFill/>
          <a:ln w="0">
            <a:noFill/>
          </a:ln>
        </p:spPr>
        <p:style>
          <a:lnRef idx="0"/>
          <a:fillRef idx="0"/>
          <a:effectRef idx="0"/>
          <a:fontRef idx="minor"/>
        </p:style>
        <p:txBody>
          <a:bodyPr lIns="0" rIns="0" tIns="10080" bIns="0" anchor="t">
            <a:spAutoFit/>
          </a:bodyPr>
          <a:p>
            <a:pPr marL="12600" algn="ctr">
              <a:lnSpc>
                <a:spcPct val="100000"/>
              </a:lnSpc>
              <a:spcBef>
                <a:spcPts val="79"/>
              </a:spcBef>
            </a:pPr>
            <a:r>
              <a:rPr b="1" lang="de-DE" sz="1500" spc="168" strike="noStrike">
                <a:solidFill>
                  <a:srgbClr val="000000"/>
                </a:solidFill>
                <a:latin typeface="Calibri"/>
              </a:rPr>
              <a:t>Catherine</a:t>
            </a:r>
            <a:r>
              <a:rPr b="1" lang="de-DE" sz="1500" spc="111" strike="noStrike">
                <a:solidFill>
                  <a:srgbClr val="000000"/>
                </a:solidFill>
                <a:latin typeface="Calibri"/>
              </a:rPr>
              <a:t> </a:t>
            </a:r>
            <a:r>
              <a:rPr b="1" lang="de-DE" sz="1500" spc="-1" strike="noStrike">
                <a:solidFill>
                  <a:srgbClr val="000000"/>
                </a:solidFill>
                <a:latin typeface="Calibri"/>
              </a:rPr>
              <a:t>M.</a:t>
            </a:r>
            <a:r>
              <a:rPr b="1" lang="de-DE" sz="1500" spc="128" strike="noStrike">
                <a:solidFill>
                  <a:srgbClr val="000000"/>
                </a:solidFill>
                <a:latin typeface="Calibri"/>
              </a:rPr>
              <a:t> </a:t>
            </a:r>
            <a:r>
              <a:rPr b="1" lang="de-DE" sz="1500" spc="143" strike="noStrike">
                <a:solidFill>
                  <a:srgbClr val="000000"/>
                </a:solidFill>
                <a:latin typeface="Calibri"/>
              </a:rPr>
              <a:t>Casserly </a:t>
            </a:r>
            <a:r>
              <a:rPr b="0" lang="de-DE" sz="1300" spc="-1" strike="noStrike">
                <a:solidFill>
                  <a:srgbClr val="000000"/>
                </a:solidFill>
                <a:latin typeface="Arial"/>
              </a:rPr>
              <a:t>Casserly</a:t>
            </a:r>
            <a:r>
              <a:rPr b="0" lang="de-DE" sz="1300" spc="-46" strike="noStrike">
                <a:solidFill>
                  <a:srgbClr val="000000"/>
                </a:solidFill>
                <a:latin typeface="Arial"/>
              </a:rPr>
              <a:t> </a:t>
            </a:r>
            <a:r>
              <a:rPr b="0" lang="de-DE" sz="1300" spc="-1" strike="noStrike">
                <a:solidFill>
                  <a:srgbClr val="000000"/>
                </a:solidFill>
                <a:latin typeface="Arial"/>
              </a:rPr>
              <a:t>Consulting</a:t>
            </a:r>
            <a:r>
              <a:rPr b="0" lang="de-DE" sz="1300" spc="-32" strike="noStrike">
                <a:solidFill>
                  <a:srgbClr val="000000"/>
                </a:solidFill>
                <a:latin typeface="Arial"/>
              </a:rPr>
              <a:t> </a:t>
            </a:r>
            <a:r>
              <a:rPr b="0" lang="de-DE" sz="1300" spc="-52" strike="noStrike">
                <a:solidFill>
                  <a:srgbClr val="000000"/>
                </a:solidFill>
                <a:latin typeface="Arial"/>
              </a:rPr>
              <a:t>&amp; </a:t>
            </a:r>
            <a:r>
              <a:rPr b="0" lang="de-DE" sz="1300" spc="-1" strike="noStrike">
                <a:solidFill>
                  <a:srgbClr val="000000"/>
                </a:solidFill>
                <a:latin typeface="Arial"/>
              </a:rPr>
              <a:t>Coaching</a:t>
            </a:r>
            <a:r>
              <a:rPr b="0" lang="de-DE" sz="1300" spc="-12" strike="noStrike">
                <a:solidFill>
                  <a:srgbClr val="000000"/>
                </a:solidFill>
                <a:latin typeface="Arial"/>
              </a:rPr>
              <a:t> </a:t>
            </a:r>
            <a:r>
              <a:rPr b="0" lang="de-DE" sz="1300" spc="-1" strike="noStrike">
                <a:solidFill>
                  <a:srgbClr val="000000"/>
                </a:solidFill>
                <a:latin typeface="Arial"/>
              </a:rPr>
              <a:t>|</a:t>
            </a:r>
            <a:r>
              <a:rPr b="0" lang="de-DE" sz="1300" spc="-41" strike="noStrike">
                <a:solidFill>
                  <a:srgbClr val="000000"/>
                </a:solidFill>
                <a:latin typeface="Arial"/>
              </a:rPr>
              <a:t> </a:t>
            </a:r>
            <a:r>
              <a:rPr b="0" lang="de-DE" sz="1300" spc="-1" strike="noStrike">
                <a:solidFill>
                  <a:srgbClr val="000000"/>
                </a:solidFill>
                <a:latin typeface="Arial"/>
              </a:rPr>
              <a:t>United</a:t>
            </a:r>
            <a:r>
              <a:rPr b="0" lang="de-DE" sz="1300" spc="-15" strike="noStrike">
                <a:solidFill>
                  <a:srgbClr val="000000"/>
                </a:solidFill>
                <a:latin typeface="Arial"/>
              </a:rPr>
              <a:t> </a:t>
            </a:r>
            <a:r>
              <a:rPr b="0" lang="de-DE" sz="1300" spc="-12" strike="noStrike">
                <a:solidFill>
                  <a:srgbClr val="000000"/>
                </a:solidFill>
                <a:latin typeface="Arial"/>
              </a:rPr>
              <a:t>States</a:t>
            </a:r>
            <a:endParaRPr b="0" lang="de-DE" sz="1300" spc="-1" strike="noStrike">
              <a:solidFill>
                <a:srgbClr val="000000"/>
              </a:solidFill>
              <a:latin typeface="Calibri"/>
            </a:endParaRPr>
          </a:p>
        </p:txBody>
      </p:sp>
      <p:sp>
        <p:nvSpPr>
          <p:cNvPr id="69" name="object 13"/>
          <p:cNvSpPr/>
          <p:nvPr/>
        </p:nvSpPr>
        <p:spPr>
          <a:xfrm>
            <a:off x="5996520" y="5480640"/>
            <a:ext cx="2115360" cy="441000"/>
          </a:xfrm>
          <a:prstGeom prst="rect">
            <a:avLst/>
          </a:prstGeom>
          <a:noFill/>
          <a:ln w="0">
            <a:noFill/>
          </a:ln>
        </p:spPr>
        <p:style>
          <a:lnRef idx="0"/>
          <a:fillRef idx="0"/>
          <a:effectRef idx="0"/>
          <a:fontRef idx="minor"/>
        </p:style>
        <p:txBody>
          <a:bodyPr lIns="0" rIns="0" tIns="12600" bIns="0" anchor="t">
            <a:spAutoFit/>
          </a:bodyPr>
          <a:p>
            <a:pPr algn="ctr">
              <a:lnSpc>
                <a:spcPct val="100000"/>
              </a:lnSpc>
              <a:spcBef>
                <a:spcPts val="99"/>
              </a:spcBef>
            </a:pPr>
            <a:r>
              <a:rPr b="1" lang="de-DE" sz="1400" spc="154" strike="noStrike">
                <a:solidFill>
                  <a:srgbClr val="000000"/>
                </a:solidFill>
                <a:latin typeface="Calibri"/>
              </a:rPr>
              <a:t>Paola</a:t>
            </a:r>
            <a:r>
              <a:rPr b="1" lang="de-DE" sz="1400" spc="52" strike="noStrike">
                <a:solidFill>
                  <a:srgbClr val="000000"/>
                </a:solidFill>
                <a:latin typeface="Calibri"/>
              </a:rPr>
              <a:t> </a:t>
            </a:r>
            <a:r>
              <a:rPr b="1" lang="de-DE" sz="1400" spc="109" strike="noStrike">
                <a:solidFill>
                  <a:srgbClr val="000000"/>
                </a:solidFill>
                <a:latin typeface="Calibri"/>
              </a:rPr>
              <a:t>Corti</a:t>
            </a:r>
            <a:endParaRPr b="0" lang="de-DE" sz="1400" spc="-1" strike="noStrike">
              <a:solidFill>
                <a:srgbClr val="000000"/>
              </a:solidFill>
              <a:latin typeface="Calibri"/>
            </a:endParaRPr>
          </a:p>
          <a:p>
            <a:pPr algn="ctr">
              <a:lnSpc>
                <a:spcPct val="100000"/>
              </a:lnSpc>
              <a:spcBef>
                <a:spcPts val="14"/>
              </a:spcBef>
            </a:pPr>
            <a:r>
              <a:rPr b="0" lang="de-DE" sz="1400" spc="-1" strike="noStrike">
                <a:solidFill>
                  <a:srgbClr val="000000"/>
                </a:solidFill>
                <a:latin typeface="Arial"/>
              </a:rPr>
              <a:t>Politecnico</a:t>
            </a:r>
            <a:r>
              <a:rPr b="0" lang="de-DE" sz="1400" spc="-60" strike="noStrike">
                <a:solidFill>
                  <a:srgbClr val="000000"/>
                </a:solidFill>
                <a:latin typeface="Arial"/>
              </a:rPr>
              <a:t> </a:t>
            </a:r>
            <a:r>
              <a:rPr b="0" lang="de-DE" sz="1400" spc="-1" strike="noStrike">
                <a:solidFill>
                  <a:srgbClr val="000000"/>
                </a:solidFill>
                <a:latin typeface="Arial"/>
              </a:rPr>
              <a:t>di</a:t>
            </a:r>
            <a:r>
              <a:rPr b="0" lang="de-DE" sz="1400" spc="-21" strike="noStrike">
                <a:solidFill>
                  <a:srgbClr val="000000"/>
                </a:solidFill>
                <a:latin typeface="Arial"/>
              </a:rPr>
              <a:t> </a:t>
            </a:r>
            <a:r>
              <a:rPr b="0" lang="de-DE" sz="1400" spc="-1" strike="noStrike">
                <a:solidFill>
                  <a:srgbClr val="000000"/>
                </a:solidFill>
                <a:latin typeface="Arial"/>
              </a:rPr>
              <a:t>Milano</a:t>
            </a:r>
            <a:r>
              <a:rPr b="0" lang="de-DE" sz="1400" spc="-35" strike="noStrike">
                <a:solidFill>
                  <a:srgbClr val="000000"/>
                </a:solidFill>
                <a:latin typeface="Arial"/>
              </a:rPr>
              <a:t> </a:t>
            </a:r>
            <a:r>
              <a:rPr b="0" lang="de-DE" sz="1400" spc="-1" strike="noStrike">
                <a:solidFill>
                  <a:srgbClr val="000000"/>
                </a:solidFill>
                <a:latin typeface="Arial"/>
              </a:rPr>
              <a:t>|</a:t>
            </a:r>
            <a:r>
              <a:rPr b="0" lang="de-DE" sz="1400" spc="-26" strike="noStrike">
                <a:solidFill>
                  <a:srgbClr val="000000"/>
                </a:solidFill>
                <a:latin typeface="Arial"/>
              </a:rPr>
              <a:t> </a:t>
            </a:r>
            <a:r>
              <a:rPr b="0" lang="de-DE" sz="1400" spc="-12" strike="noStrike">
                <a:solidFill>
                  <a:srgbClr val="000000"/>
                </a:solidFill>
                <a:latin typeface="Arial"/>
              </a:rPr>
              <a:t>Italy</a:t>
            </a:r>
            <a:endParaRPr b="0" lang="de-DE" sz="1400" spc="-1" strike="noStrike">
              <a:solidFill>
                <a:srgbClr val="000000"/>
              </a:solidFill>
              <a:latin typeface="Calibri"/>
            </a:endParaRPr>
          </a:p>
        </p:txBody>
      </p:sp>
      <p:sp>
        <p:nvSpPr>
          <p:cNvPr id="70" name="object 14"/>
          <p:cNvSpPr/>
          <p:nvPr/>
        </p:nvSpPr>
        <p:spPr>
          <a:xfrm>
            <a:off x="6188040" y="2783160"/>
            <a:ext cx="1732680" cy="428040"/>
          </a:xfrm>
          <a:prstGeom prst="rect">
            <a:avLst/>
          </a:prstGeom>
          <a:noFill/>
          <a:ln w="0">
            <a:noFill/>
          </a:ln>
        </p:spPr>
        <p:style>
          <a:lnRef idx="0"/>
          <a:fillRef idx="0"/>
          <a:effectRef idx="0"/>
          <a:fontRef idx="minor"/>
        </p:style>
        <p:txBody>
          <a:bodyPr lIns="0" rIns="0" tIns="13320" bIns="0" anchor="t">
            <a:spAutoFit/>
          </a:bodyPr>
          <a:p>
            <a:pPr algn="ctr">
              <a:lnSpc>
                <a:spcPct val="100000"/>
              </a:lnSpc>
              <a:spcBef>
                <a:spcPts val="105"/>
              </a:spcBef>
            </a:pPr>
            <a:r>
              <a:rPr b="1" lang="de-DE" sz="1400" spc="117" strike="noStrike">
                <a:solidFill>
                  <a:srgbClr val="000000"/>
                </a:solidFill>
                <a:latin typeface="Calibri"/>
              </a:rPr>
              <a:t>Martin</a:t>
            </a:r>
            <a:r>
              <a:rPr b="1" lang="de-DE" sz="1400" spc="52" strike="noStrike">
                <a:solidFill>
                  <a:srgbClr val="000000"/>
                </a:solidFill>
                <a:latin typeface="Calibri"/>
              </a:rPr>
              <a:t> </a:t>
            </a:r>
            <a:r>
              <a:rPr b="1" lang="de-DE" sz="1400" spc="188" strike="noStrike">
                <a:solidFill>
                  <a:srgbClr val="000000"/>
                </a:solidFill>
                <a:latin typeface="Calibri"/>
              </a:rPr>
              <a:t>Dougiamas</a:t>
            </a:r>
            <a:endParaRPr b="0" lang="de-DE" sz="1400" spc="-1" strike="noStrike">
              <a:solidFill>
                <a:srgbClr val="000000"/>
              </a:solidFill>
              <a:latin typeface="Calibri"/>
            </a:endParaRPr>
          </a:p>
          <a:p>
            <a:pPr algn="ctr">
              <a:lnSpc>
                <a:spcPct val="100000"/>
              </a:lnSpc>
              <a:spcBef>
                <a:spcPts val="26"/>
              </a:spcBef>
            </a:pPr>
            <a:r>
              <a:rPr b="0" lang="de-DE" sz="1300" spc="-1" strike="noStrike">
                <a:solidFill>
                  <a:srgbClr val="000000"/>
                </a:solidFill>
                <a:latin typeface="Arial"/>
              </a:rPr>
              <a:t>Moodle</a:t>
            </a:r>
            <a:r>
              <a:rPr b="0" lang="de-DE" sz="1300" spc="-15" strike="noStrike">
                <a:solidFill>
                  <a:srgbClr val="000000"/>
                </a:solidFill>
                <a:latin typeface="Arial"/>
              </a:rPr>
              <a:t> </a:t>
            </a:r>
            <a:r>
              <a:rPr b="0" lang="de-DE" sz="1300" spc="-1" strike="noStrike">
                <a:solidFill>
                  <a:srgbClr val="000000"/>
                </a:solidFill>
                <a:latin typeface="Arial"/>
              </a:rPr>
              <a:t>|</a:t>
            </a:r>
            <a:r>
              <a:rPr b="0" lang="de-DE" sz="1300" spc="-35" strike="noStrike">
                <a:solidFill>
                  <a:srgbClr val="000000"/>
                </a:solidFill>
                <a:latin typeface="Arial"/>
              </a:rPr>
              <a:t> </a:t>
            </a:r>
            <a:r>
              <a:rPr b="0" lang="de-DE" sz="1300" spc="-12" strike="noStrike">
                <a:solidFill>
                  <a:srgbClr val="000000"/>
                </a:solidFill>
                <a:latin typeface="Arial"/>
              </a:rPr>
              <a:t>Australia</a:t>
            </a:r>
            <a:endParaRPr b="0" lang="de-DE" sz="1300" spc="-1" strike="noStrike">
              <a:solidFill>
                <a:srgbClr val="000000"/>
              </a:solidFill>
              <a:latin typeface="Calibri"/>
            </a:endParaRPr>
          </a:p>
        </p:txBody>
      </p:sp>
      <p:sp>
        <p:nvSpPr>
          <p:cNvPr id="71" name="object 15"/>
          <p:cNvSpPr/>
          <p:nvPr/>
        </p:nvSpPr>
        <p:spPr>
          <a:xfrm>
            <a:off x="8781840" y="5461920"/>
            <a:ext cx="1935000" cy="457200"/>
          </a:xfrm>
          <a:prstGeom prst="rect">
            <a:avLst/>
          </a:prstGeom>
          <a:noFill/>
          <a:ln w="0">
            <a:noFill/>
          </a:ln>
        </p:spPr>
        <p:style>
          <a:lnRef idx="0"/>
          <a:fillRef idx="0"/>
          <a:effectRef idx="0"/>
          <a:fontRef idx="minor"/>
        </p:style>
        <p:txBody>
          <a:bodyPr lIns="0" rIns="0" tIns="29880" bIns="0" anchor="t">
            <a:spAutoFit/>
          </a:bodyPr>
          <a:p>
            <a:pPr algn="ctr">
              <a:lnSpc>
                <a:spcPct val="100000"/>
              </a:lnSpc>
              <a:spcBef>
                <a:spcPts val="235"/>
              </a:spcBef>
            </a:pPr>
            <a:r>
              <a:rPr b="1" lang="de-DE" sz="1400" spc="123" strike="noStrike">
                <a:solidFill>
                  <a:srgbClr val="000000"/>
                </a:solidFill>
                <a:latin typeface="Calibri"/>
              </a:rPr>
              <a:t>Rajiv</a:t>
            </a:r>
            <a:r>
              <a:rPr b="1" lang="de-DE" sz="1400" spc="63" strike="noStrike">
                <a:solidFill>
                  <a:srgbClr val="000000"/>
                </a:solidFill>
                <a:latin typeface="Calibri"/>
              </a:rPr>
              <a:t> </a:t>
            </a:r>
            <a:r>
              <a:rPr b="1" lang="de-DE" sz="1400" spc="168" strike="noStrike">
                <a:solidFill>
                  <a:srgbClr val="000000"/>
                </a:solidFill>
                <a:latin typeface="Calibri"/>
              </a:rPr>
              <a:t>Jhangiani</a:t>
            </a:r>
            <a:endParaRPr b="0" lang="de-DE" sz="1400" spc="-1" strike="noStrike">
              <a:solidFill>
                <a:srgbClr val="000000"/>
              </a:solidFill>
              <a:latin typeface="Calibri"/>
            </a:endParaRPr>
          </a:p>
          <a:p>
            <a:pPr algn="ctr">
              <a:lnSpc>
                <a:spcPct val="100000"/>
              </a:lnSpc>
              <a:spcBef>
                <a:spcPts val="125"/>
              </a:spcBef>
            </a:pPr>
            <a:r>
              <a:rPr b="0" lang="de-DE" sz="1300" spc="-1" strike="noStrike">
                <a:solidFill>
                  <a:srgbClr val="000000"/>
                </a:solidFill>
                <a:latin typeface="Arial"/>
              </a:rPr>
              <a:t>Brock</a:t>
            </a:r>
            <a:r>
              <a:rPr b="0" lang="de-DE" sz="1300" spc="-26" strike="noStrike">
                <a:solidFill>
                  <a:srgbClr val="000000"/>
                </a:solidFill>
                <a:latin typeface="Arial"/>
              </a:rPr>
              <a:t> </a:t>
            </a:r>
            <a:r>
              <a:rPr b="0" lang="de-DE" sz="1300" spc="-1" strike="noStrike">
                <a:solidFill>
                  <a:srgbClr val="000000"/>
                </a:solidFill>
                <a:latin typeface="Arial"/>
              </a:rPr>
              <a:t>University</a:t>
            </a:r>
            <a:r>
              <a:rPr b="0" lang="de-DE" sz="1300" spc="9" strike="noStrike">
                <a:solidFill>
                  <a:srgbClr val="000000"/>
                </a:solidFill>
                <a:latin typeface="Arial"/>
              </a:rPr>
              <a:t> </a:t>
            </a:r>
            <a:r>
              <a:rPr b="0" lang="de-DE" sz="1300" spc="-1" strike="noStrike">
                <a:solidFill>
                  <a:srgbClr val="000000"/>
                </a:solidFill>
                <a:latin typeface="Arial"/>
              </a:rPr>
              <a:t>|</a:t>
            </a:r>
            <a:r>
              <a:rPr b="0" lang="de-DE" sz="1300" spc="-41" strike="noStrike">
                <a:solidFill>
                  <a:srgbClr val="000000"/>
                </a:solidFill>
                <a:latin typeface="Arial"/>
              </a:rPr>
              <a:t> </a:t>
            </a:r>
            <a:r>
              <a:rPr b="0" lang="de-DE" sz="1300" spc="-12" strike="noStrike">
                <a:solidFill>
                  <a:srgbClr val="000000"/>
                </a:solidFill>
                <a:latin typeface="Arial"/>
              </a:rPr>
              <a:t>Canada</a:t>
            </a:r>
            <a:endParaRPr b="0" lang="de-DE" sz="1300" spc="-1" strike="noStrike">
              <a:solidFill>
                <a:srgbClr val="000000"/>
              </a:solidFill>
              <a:latin typeface="Calibri"/>
            </a:endParaRPr>
          </a:p>
        </p:txBody>
      </p:sp>
      <p:sp>
        <p:nvSpPr>
          <p:cNvPr id="72" name="object 16"/>
          <p:cNvSpPr/>
          <p:nvPr/>
        </p:nvSpPr>
        <p:spPr>
          <a:xfrm>
            <a:off x="3511800" y="5480640"/>
            <a:ext cx="1977840" cy="803880"/>
          </a:xfrm>
          <a:prstGeom prst="rect">
            <a:avLst/>
          </a:prstGeom>
          <a:noFill/>
          <a:ln w="0">
            <a:noFill/>
          </a:ln>
        </p:spPr>
        <p:style>
          <a:lnRef idx="0"/>
          <a:fillRef idx="0"/>
          <a:effectRef idx="0"/>
          <a:fontRef idx="minor"/>
        </p:style>
        <p:txBody>
          <a:bodyPr lIns="0" rIns="0" tIns="10800" bIns="0" anchor="t">
            <a:spAutoFit/>
          </a:bodyPr>
          <a:p>
            <a:pPr marL="12600" algn="ctr">
              <a:lnSpc>
                <a:spcPct val="100000"/>
              </a:lnSpc>
              <a:spcBef>
                <a:spcPts val="85"/>
              </a:spcBef>
            </a:pPr>
            <a:r>
              <a:rPr b="1" lang="de-DE" sz="1300" spc="97" strike="noStrike">
                <a:solidFill>
                  <a:srgbClr val="000000"/>
                </a:solidFill>
                <a:latin typeface="Calibri"/>
              </a:rPr>
              <a:t>María</a:t>
            </a:r>
            <a:r>
              <a:rPr b="1" lang="de-DE" sz="1300" spc="77" strike="noStrike">
                <a:solidFill>
                  <a:srgbClr val="000000"/>
                </a:solidFill>
                <a:latin typeface="Calibri"/>
              </a:rPr>
              <a:t> </a:t>
            </a:r>
            <a:r>
              <a:rPr b="1" lang="de-DE" sz="1300" spc="148" strike="noStrike">
                <a:solidFill>
                  <a:srgbClr val="000000"/>
                </a:solidFill>
                <a:latin typeface="Calibri"/>
              </a:rPr>
              <a:t>Soledad</a:t>
            </a:r>
            <a:r>
              <a:rPr b="1" lang="de-DE" sz="1300" spc="63" strike="noStrike">
                <a:solidFill>
                  <a:srgbClr val="000000"/>
                </a:solidFill>
                <a:latin typeface="Calibri"/>
              </a:rPr>
              <a:t> </a:t>
            </a:r>
            <a:r>
              <a:rPr b="1" lang="de-DE" sz="1300" spc="143" strike="noStrike">
                <a:solidFill>
                  <a:srgbClr val="000000"/>
                </a:solidFill>
                <a:latin typeface="Calibri"/>
              </a:rPr>
              <a:t>Ramírez </a:t>
            </a:r>
            <a:r>
              <a:rPr b="1" lang="de-DE" sz="1300" spc="128" strike="noStrike">
                <a:solidFill>
                  <a:srgbClr val="000000"/>
                </a:solidFill>
                <a:latin typeface="Calibri"/>
              </a:rPr>
              <a:t>Montoya</a:t>
            </a:r>
            <a:r>
              <a:rPr b="1" lang="de-DE" sz="1300" spc="77" strike="noStrike">
                <a:solidFill>
                  <a:srgbClr val="000000"/>
                </a:solidFill>
                <a:latin typeface="Calibri"/>
              </a:rPr>
              <a:t> </a:t>
            </a:r>
            <a:r>
              <a:rPr b="1" lang="de-DE" sz="1300" spc="72" strike="noStrike">
                <a:solidFill>
                  <a:srgbClr val="000000"/>
                </a:solidFill>
                <a:latin typeface="Calibri"/>
              </a:rPr>
              <a:t>(Marisol) </a:t>
            </a:r>
            <a:r>
              <a:rPr b="0" lang="de-DE" sz="1300" spc="-1" strike="noStrike">
                <a:solidFill>
                  <a:srgbClr val="000000"/>
                </a:solidFill>
                <a:latin typeface="Arial"/>
              </a:rPr>
              <a:t>Tecnológico</a:t>
            </a:r>
            <a:r>
              <a:rPr b="0" lang="de-DE" sz="1300" spc="-41" strike="noStrike">
                <a:solidFill>
                  <a:srgbClr val="000000"/>
                </a:solidFill>
                <a:latin typeface="Arial"/>
              </a:rPr>
              <a:t> </a:t>
            </a:r>
            <a:r>
              <a:rPr b="0" lang="de-DE" sz="1300" spc="-1" strike="noStrike">
                <a:solidFill>
                  <a:srgbClr val="000000"/>
                </a:solidFill>
                <a:latin typeface="Arial"/>
              </a:rPr>
              <a:t>de</a:t>
            </a:r>
            <a:r>
              <a:rPr b="0" lang="de-DE" sz="1300" spc="-60" strike="noStrike">
                <a:solidFill>
                  <a:srgbClr val="000000"/>
                </a:solidFill>
                <a:latin typeface="Arial"/>
              </a:rPr>
              <a:t> </a:t>
            </a:r>
            <a:r>
              <a:rPr b="0" lang="de-DE" sz="1300" spc="-12" strike="noStrike">
                <a:solidFill>
                  <a:srgbClr val="000000"/>
                </a:solidFill>
                <a:latin typeface="Arial"/>
              </a:rPr>
              <a:t>Monterrey Mexico</a:t>
            </a:r>
            <a:endParaRPr b="0" lang="de-DE" sz="1300" spc="-1" strike="noStrike">
              <a:solidFill>
                <a:srgbClr val="000000"/>
              </a:solidFill>
              <a:latin typeface="Calibri"/>
            </a:endParaRPr>
          </a:p>
        </p:txBody>
      </p:sp>
      <p:sp>
        <p:nvSpPr>
          <p:cNvPr id="73" name="object 17"/>
          <p:cNvSpPr/>
          <p:nvPr/>
        </p:nvSpPr>
        <p:spPr>
          <a:xfrm>
            <a:off x="802080" y="5448240"/>
            <a:ext cx="2135880" cy="651600"/>
          </a:xfrm>
          <a:prstGeom prst="rect">
            <a:avLst/>
          </a:prstGeom>
          <a:noFill/>
          <a:ln w="0">
            <a:noFill/>
          </a:ln>
        </p:spPr>
        <p:style>
          <a:lnRef idx="0"/>
          <a:fillRef idx="0"/>
          <a:effectRef idx="0"/>
          <a:fontRef idx="minor"/>
        </p:style>
        <p:txBody>
          <a:bodyPr lIns="0" rIns="0" tIns="11520" bIns="0" anchor="t">
            <a:spAutoFit/>
          </a:bodyPr>
          <a:p>
            <a:pPr marL="12240" algn="ctr">
              <a:lnSpc>
                <a:spcPct val="100000"/>
              </a:lnSpc>
              <a:spcBef>
                <a:spcPts val="91"/>
              </a:spcBef>
            </a:pPr>
            <a:r>
              <a:rPr b="1" lang="de-DE" sz="1400" spc="162" strike="noStrike">
                <a:solidFill>
                  <a:srgbClr val="000000"/>
                </a:solidFill>
                <a:latin typeface="Calibri"/>
              </a:rPr>
              <a:t>Noureddine</a:t>
            </a:r>
            <a:r>
              <a:rPr b="1" lang="de-DE" sz="1400" spc="52" strike="noStrike">
                <a:solidFill>
                  <a:srgbClr val="000000"/>
                </a:solidFill>
                <a:latin typeface="Calibri"/>
              </a:rPr>
              <a:t> </a:t>
            </a:r>
            <a:r>
              <a:rPr b="1" lang="de-DE" sz="1400" spc="182" strike="noStrike">
                <a:solidFill>
                  <a:srgbClr val="000000"/>
                </a:solidFill>
                <a:latin typeface="Calibri"/>
              </a:rPr>
              <a:t>Zemmouri </a:t>
            </a:r>
            <a:r>
              <a:rPr b="0" lang="de-DE" sz="1400" spc="-1" strike="noStrike">
                <a:solidFill>
                  <a:srgbClr val="000000"/>
                </a:solidFill>
                <a:latin typeface="Arial"/>
              </a:rPr>
              <a:t>Université</a:t>
            </a:r>
            <a:r>
              <a:rPr b="0" lang="de-DE" sz="1400" spc="-35" strike="noStrike">
                <a:solidFill>
                  <a:srgbClr val="000000"/>
                </a:solidFill>
                <a:latin typeface="Arial"/>
              </a:rPr>
              <a:t> </a:t>
            </a:r>
            <a:r>
              <a:rPr b="0" lang="de-DE" sz="1400" spc="-1" strike="noStrike">
                <a:solidFill>
                  <a:srgbClr val="000000"/>
                </a:solidFill>
                <a:latin typeface="Arial"/>
              </a:rPr>
              <a:t>de</a:t>
            </a:r>
            <a:r>
              <a:rPr b="0" lang="de-DE" sz="1400" spc="-35" strike="noStrike">
                <a:solidFill>
                  <a:srgbClr val="000000"/>
                </a:solidFill>
                <a:latin typeface="Arial"/>
              </a:rPr>
              <a:t> </a:t>
            </a:r>
            <a:r>
              <a:rPr b="0" lang="de-DE" sz="1400" spc="-1" strike="noStrike">
                <a:solidFill>
                  <a:srgbClr val="000000"/>
                </a:solidFill>
                <a:latin typeface="Arial"/>
              </a:rPr>
              <a:t>Biskra</a:t>
            </a:r>
            <a:r>
              <a:rPr b="0" lang="de-DE" sz="1400" spc="-32" strike="noStrike">
                <a:solidFill>
                  <a:srgbClr val="000000"/>
                </a:solidFill>
                <a:latin typeface="Arial"/>
              </a:rPr>
              <a:t> </a:t>
            </a:r>
            <a:r>
              <a:rPr b="0" lang="de-DE" sz="1400" spc="-52" strike="noStrike">
                <a:solidFill>
                  <a:srgbClr val="000000"/>
                </a:solidFill>
                <a:latin typeface="Arial"/>
              </a:rPr>
              <a:t>| </a:t>
            </a:r>
            <a:r>
              <a:rPr b="0" lang="de-DE" sz="1400" spc="-12" strike="noStrike">
                <a:solidFill>
                  <a:srgbClr val="000000"/>
                </a:solidFill>
                <a:latin typeface="Arial"/>
              </a:rPr>
              <a:t>Algeria</a:t>
            </a:r>
            <a:endParaRPr b="0" lang="de-DE" sz="1400" spc="-1" strike="noStrike">
              <a:solidFill>
                <a:srgbClr val="000000"/>
              </a:solidFill>
              <a:latin typeface="Calibri"/>
            </a:endParaRPr>
          </a:p>
        </p:txBody>
      </p:sp>
      <p:sp>
        <p:nvSpPr>
          <p:cNvPr id="74" name="object 18"/>
          <p:cNvSpPr/>
          <p:nvPr/>
        </p:nvSpPr>
        <p:spPr>
          <a:xfrm>
            <a:off x="8712000" y="2814480"/>
            <a:ext cx="2068560" cy="428040"/>
          </a:xfrm>
          <a:prstGeom prst="rect">
            <a:avLst/>
          </a:prstGeom>
          <a:noFill/>
          <a:ln w="0">
            <a:noFill/>
          </a:ln>
        </p:spPr>
        <p:style>
          <a:lnRef idx="0"/>
          <a:fillRef idx="0"/>
          <a:effectRef idx="0"/>
          <a:fontRef idx="minor"/>
        </p:style>
        <p:txBody>
          <a:bodyPr lIns="0" rIns="0" tIns="13320" bIns="0" anchor="t">
            <a:spAutoFit/>
          </a:bodyPr>
          <a:p>
            <a:pPr algn="ctr">
              <a:lnSpc>
                <a:spcPct val="100000"/>
              </a:lnSpc>
              <a:spcBef>
                <a:spcPts val="105"/>
              </a:spcBef>
            </a:pPr>
            <a:r>
              <a:rPr b="1" lang="de-DE" sz="1400" spc="174" strike="noStrike">
                <a:solidFill>
                  <a:srgbClr val="000000"/>
                </a:solidFill>
                <a:latin typeface="Calibri"/>
              </a:rPr>
              <a:t>Katsusuke</a:t>
            </a:r>
            <a:r>
              <a:rPr b="1" lang="de-DE" sz="1400" spc="77" strike="noStrike">
                <a:solidFill>
                  <a:srgbClr val="000000"/>
                </a:solidFill>
                <a:latin typeface="Calibri"/>
              </a:rPr>
              <a:t> </a:t>
            </a:r>
            <a:r>
              <a:rPr b="1" lang="de-DE" sz="1400" spc="162" strike="noStrike">
                <a:solidFill>
                  <a:srgbClr val="000000"/>
                </a:solidFill>
                <a:latin typeface="Calibri"/>
              </a:rPr>
              <a:t>Shigeta</a:t>
            </a:r>
            <a:endParaRPr b="0" lang="de-DE" sz="1400" spc="-1" strike="noStrike">
              <a:solidFill>
                <a:srgbClr val="000000"/>
              </a:solidFill>
              <a:latin typeface="Calibri"/>
            </a:endParaRPr>
          </a:p>
          <a:p>
            <a:pPr algn="ctr">
              <a:lnSpc>
                <a:spcPct val="100000"/>
              </a:lnSpc>
              <a:spcBef>
                <a:spcPts val="26"/>
              </a:spcBef>
            </a:pPr>
            <a:r>
              <a:rPr b="0" lang="de-DE" sz="1300" spc="-1" strike="noStrike">
                <a:solidFill>
                  <a:srgbClr val="000000"/>
                </a:solidFill>
                <a:latin typeface="Arial"/>
              </a:rPr>
              <a:t>Hokkaido</a:t>
            </a:r>
            <a:r>
              <a:rPr b="0" lang="de-DE" sz="1300" spc="-32" strike="noStrike">
                <a:solidFill>
                  <a:srgbClr val="000000"/>
                </a:solidFill>
                <a:latin typeface="Arial"/>
              </a:rPr>
              <a:t> </a:t>
            </a:r>
            <a:r>
              <a:rPr b="0" lang="de-DE" sz="1300" spc="-1" strike="noStrike">
                <a:solidFill>
                  <a:srgbClr val="000000"/>
                </a:solidFill>
                <a:latin typeface="Arial"/>
              </a:rPr>
              <a:t>University</a:t>
            </a:r>
            <a:r>
              <a:rPr b="0" lang="de-DE" sz="1300" spc="-7" strike="noStrike">
                <a:solidFill>
                  <a:srgbClr val="000000"/>
                </a:solidFill>
                <a:latin typeface="Arial"/>
              </a:rPr>
              <a:t> </a:t>
            </a:r>
            <a:r>
              <a:rPr b="0" lang="de-DE" sz="1300" spc="-1" strike="noStrike">
                <a:solidFill>
                  <a:srgbClr val="000000"/>
                </a:solidFill>
                <a:latin typeface="Arial"/>
              </a:rPr>
              <a:t>|</a:t>
            </a:r>
            <a:r>
              <a:rPr b="0" lang="de-DE" sz="1300" spc="-46" strike="noStrike">
                <a:solidFill>
                  <a:srgbClr val="000000"/>
                </a:solidFill>
                <a:latin typeface="Arial"/>
              </a:rPr>
              <a:t> </a:t>
            </a:r>
            <a:r>
              <a:rPr b="0" lang="de-DE" sz="1300" spc="-12" strike="noStrike">
                <a:solidFill>
                  <a:srgbClr val="000000"/>
                </a:solidFill>
                <a:latin typeface="Arial"/>
              </a:rPr>
              <a:t>Japan</a:t>
            </a:r>
            <a:endParaRPr b="0" lang="de-DE" sz="13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75" name="Image 17" descr=""/>
          <p:cNvPicPr/>
          <p:nvPr/>
        </p:nvPicPr>
        <p:blipFill>
          <a:blip r:embed="rId1"/>
          <a:stretch/>
        </p:blipFill>
        <p:spPr>
          <a:xfrm>
            <a:off x="4446360" y="548280"/>
            <a:ext cx="7669080" cy="6300360"/>
          </a:xfrm>
          <a:prstGeom prst="rect">
            <a:avLst/>
          </a:prstGeom>
          <a:ln w="0">
            <a:noFill/>
          </a:ln>
        </p:spPr>
      </p:pic>
      <p:sp>
        <p:nvSpPr>
          <p:cNvPr id="76" name="PlaceHolder 1"/>
          <p:cNvSpPr>
            <a:spLocks noGrp="1"/>
          </p:cNvSpPr>
          <p:nvPr>
            <p:ph type="title"/>
          </p:nvPr>
        </p:nvSpPr>
        <p:spPr>
          <a:xfrm>
            <a:off x="0" y="0"/>
            <a:ext cx="7253640" cy="1471320"/>
          </a:xfrm>
          <a:prstGeom prst="rect">
            <a:avLst/>
          </a:prstGeom>
          <a:noFill/>
          <a:ln w="0">
            <a:noFill/>
          </a:ln>
        </p:spPr>
        <p:txBody>
          <a:bodyPr lIns="0" rIns="0" tIns="326160" bIns="0" anchor="t">
            <a:noAutofit/>
          </a:bodyPr>
          <a:p>
            <a:pPr marL="14040" indent="0">
              <a:lnSpc>
                <a:spcPct val="100000"/>
              </a:lnSpc>
              <a:spcBef>
                <a:spcPts val="105"/>
              </a:spcBef>
              <a:buNone/>
            </a:pPr>
            <a:r>
              <a:rPr b="1" lang="de-DE" sz="4400" spc="763" strike="noStrike">
                <a:solidFill>
                  <a:schemeClr val="dk1"/>
                </a:solidFill>
                <a:latin typeface="Calibri"/>
              </a:rPr>
              <a:t>OE</a:t>
            </a:r>
            <a:r>
              <a:rPr b="1" lang="de-DE" sz="4400" spc="214" strike="noStrike">
                <a:solidFill>
                  <a:schemeClr val="dk1"/>
                </a:solidFill>
                <a:latin typeface="Calibri"/>
              </a:rPr>
              <a:t> </a:t>
            </a:r>
            <a:r>
              <a:rPr b="1" lang="de-DE" sz="4400" spc="429" strike="noStrike">
                <a:solidFill>
                  <a:schemeClr val="dk1"/>
                </a:solidFill>
                <a:latin typeface="Calibri"/>
              </a:rPr>
              <a:t>Global</a:t>
            </a:r>
            <a:r>
              <a:rPr b="1" lang="de-DE" sz="4400" spc="233" strike="noStrike">
                <a:solidFill>
                  <a:schemeClr val="dk1"/>
                </a:solidFill>
                <a:latin typeface="Calibri"/>
              </a:rPr>
              <a:t> </a:t>
            </a:r>
            <a:r>
              <a:rPr b="1" lang="de-DE" sz="4400" spc="602" strike="noStrike">
                <a:solidFill>
                  <a:schemeClr val="dk1"/>
                </a:solidFill>
                <a:latin typeface="Calibri"/>
              </a:rPr>
              <a:t>Team</a:t>
            </a:r>
            <a:endParaRPr b="0" lang="de-DE"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grpSp>
        <p:nvGrpSpPr>
          <p:cNvPr id="77" name="object 2"/>
          <p:cNvGrpSpPr/>
          <p:nvPr/>
        </p:nvGrpSpPr>
        <p:grpSpPr>
          <a:xfrm>
            <a:off x="0" y="0"/>
            <a:ext cx="12191760" cy="6854040"/>
            <a:chOff x="0" y="0"/>
            <a:chExt cx="12191760" cy="6854040"/>
          </a:xfrm>
        </p:grpSpPr>
        <p:pic>
          <p:nvPicPr>
            <p:cNvPr id="78" name="object 3" descr=""/>
            <p:cNvPicPr/>
            <p:nvPr/>
          </p:nvPicPr>
          <p:blipFill>
            <a:blip r:embed="rId1"/>
            <a:stretch/>
          </p:blipFill>
          <p:spPr>
            <a:xfrm>
              <a:off x="0" y="0"/>
              <a:ext cx="12191760" cy="6854040"/>
            </a:xfrm>
            <a:prstGeom prst="rect">
              <a:avLst/>
            </a:prstGeom>
            <a:ln w="0">
              <a:noFill/>
            </a:ln>
          </p:spPr>
        </p:pic>
        <p:pic>
          <p:nvPicPr>
            <p:cNvPr id="79" name="object 4" descr=""/>
            <p:cNvPicPr/>
            <p:nvPr/>
          </p:nvPicPr>
          <p:blipFill>
            <a:blip r:embed="rId2"/>
            <a:stretch/>
          </p:blipFill>
          <p:spPr>
            <a:xfrm>
              <a:off x="0" y="0"/>
              <a:ext cx="12161160" cy="6740280"/>
            </a:xfrm>
            <a:prstGeom prst="rect">
              <a:avLst/>
            </a:prstGeom>
            <a:ln w="0">
              <a:noFill/>
            </a:ln>
          </p:spPr>
        </p:pic>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sp>
        <p:nvSpPr>
          <p:cNvPr id="80" name="object 2"/>
          <p:cNvSpPr/>
          <p:nvPr/>
        </p:nvSpPr>
        <p:spPr>
          <a:xfrm>
            <a:off x="4723920" y="5914440"/>
            <a:ext cx="2562480" cy="2556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1600" spc="-12" strike="noStrike" u="sng">
                <a:solidFill>
                  <a:srgbClr val="0000ff"/>
                </a:solidFill>
                <a:uFill>
                  <a:solidFill>
                    <a:srgbClr val="0462c1"/>
                  </a:solidFill>
                </a:uFill>
                <a:latin typeface="Arial"/>
                <a:hlinkClick r:id="rId1"/>
              </a:rPr>
              <a:t>https://oeweek.oeglobal.org/</a:t>
            </a:r>
            <a:endParaRPr b="0" lang="de-DE" sz="1600" spc="-1" strike="noStrike">
              <a:solidFill>
                <a:srgbClr val="000000"/>
              </a:solidFill>
              <a:latin typeface="Calibri"/>
            </a:endParaRPr>
          </a:p>
        </p:txBody>
      </p:sp>
      <p:pic>
        <p:nvPicPr>
          <p:cNvPr id="81" name="object 3" descr=""/>
          <p:cNvPicPr/>
          <p:nvPr/>
        </p:nvPicPr>
        <p:blipFill>
          <a:blip r:embed="rId2"/>
          <a:stretch/>
        </p:blipFill>
        <p:spPr>
          <a:xfrm>
            <a:off x="3363480" y="4189320"/>
            <a:ext cx="5176800" cy="1509840"/>
          </a:xfrm>
          <a:prstGeom prst="rect">
            <a:avLst/>
          </a:prstGeom>
          <a:ln w="0">
            <a:noFill/>
          </a:ln>
        </p:spPr>
      </p:pic>
      <p:sp>
        <p:nvSpPr>
          <p:cNvPr id="82" name="PlaceHolder 1"/>
          <p:cNvSpPr>
            <a:spLocks noGrp="1"/>
          </p:cNvSpPr>
          <p:nvPr>
            <p:ph type="title"/>
          </p:nvPr>
        </p:nvSpPr>
        <p:spPr>
          <a:xfrm>
            <a:off x="916920" y="306000"/>
            <a:ext cx="7253640" cy="1361520"/>
          </a:xfrm>
          <a:prstGeom prst="rect">
            <a:avLst/>
          </a:prstGeom>
          <a:noFill/>
          <a:ln w="0">
            <a:noFill/>
          </a:ln>
        </p:spPr>
        <p:txBody>
          <a:bodyPr lIns="0" rIns="0" tIns="216360" bIns="0" anchor="t">
            <a:noAutofit/>
          </a:bodyPr>
          <a:p>
            <a:pPr marL="12600" indent="0">
              <a:lnSpc>
                <a:spcPts val="4450"/>
              </a:lnSpc>
              <a:spcBef>
                <a:spcPts val="105"/>
              </a:spcBef>
              <a:buNone/>
            </a:pPr>
            <a:r>
              <a:rPr b="1" lang="de-DE" sz="3800" spc="389" strike="noStrike">
                <a:solidFill>
                  <a:schemeClr val="dk1"/>
                </a:solidFill>
                <a:latin typeface="Calibri"/>
              </a:rPr>
              <a:t>Field</a:t>
            </a:r>
            <a:r>
              <a:rPr b="1" lang="de-DE" sz="3800" spc="194" strike="noStrike">
                <a:solidFill>
                  <a:schemeClr val="dk1"/>
                </a:solidFill>
                <a:latin typeface="Calibri"/>
              </a:rPr>
              <a:t> </a:t>
            </a:r>
            <a:r>
              <a:rPr b="1" lang="de-DE" sz="3800" spc="454" strike="noStrike">
                <a:solidFill>
                  <a:schemeClr val="dk1"/>
                </a:solidFill>
                <a:latin typeface="Calibri"/>
              </a:rPr>
              <a:t>Building</a:t>
            </a:r>
            <a:endParaRPr b="0" lang="de-DE" sz="3800" spc="-1" strike="noStrike">
              <a:solidFill>
                <a:srgbClr val="000000"/>
              </a:solidFill>
              <a:latin typeface="Calibri"/>
            </a:endParaRPr>
          </a:p>
          <a:p>
            <a:pPr marL="12600" indent="0">
              <a:lnSpc>
                <a:spcPts val="2769"/>
              </a:lnSpc>
              <a:buNone/>
            </a:pPr>
            <a:r>
              <a:rPr b="0" lang="de-DE" sz="2400" spc="-1" strike="noStrike">
                <a:solidFill>
                  <a:schemeClr val="dk1"/>
                </a:solidFill>
                <a:latin typeface="Century Gothic"/>
              </a:rPr>
              <a:t>gather</a:t>
            </a:r>
            <a:r>
              <a:rPr b="0" lang="de-DE" sz="2400" spc="-75" strike="noStrike">
                <a:solidFill>
                  <a:schemeClr val="dk1"/>
                </a:solidFill>
                <a:latin typeface="Century Gothic"/>
              </a:rPr>
              <a:t> </a:t>
            </a:r>
            <a:r>
              <a:rPr b="0" lang="de-DE" sz="2400" spc="-846" strike="noStrike">
                <a:solidFill>
                  <a:schemeClr val="dk1"/>
                </a:solidFill>
                <a:latin typeface="Century Gothic"/>
              </a:rPr>
              <a:t>•</a:t>
            </a:r>
            <a:r>
              <a:rPr b="0" lang="de-DE" sz="2400" spc="-55" strike="noStrike">
                <a:solidFill>
                  <a:schemeClr val="dk1"/>
                </a:solidFill>
                <a:latin typeface="Century Gothic"/>
              </a:rPr>
              <a:t> </a:t>
            </a:r>
            <a:r>
              <a:rPr b="0" lang="de-DE" sz="2400" spc="-60" strike="noStrike">
                <a:solidFill>
                  <a:schemeClr val="dk1"/>
                </a:solidFill>
                <a:latin typeface="Century Gothic"/>
              </a:rPr>
              <a:t>collaborate </a:t>
            </a:r>
            <a:r>
              <a:rPr b="0" lang="de-DE" sz="2400" spc="-846" strike="noStrike">
                <a:solidFill>
                  <a:schemeClr val="dk1"/>
                </a:solidFill>
                <a:latin typeface="Century Gothic"/>
              </a:rPr>
              <a:t>•</a:t>
            </a:r>
            <a:r>
              <a:rPr b="0" lang="de-DE" sz="2400" spc="-55" strike="noStrike">
                <a:solidFill>
                  <a:schemeClr val="dk1"/>
                </a:solidFill>
                <a:latin typeface="Century Gothic"/>
              </a:rPr>
              <a:t> </a:t>
            </a:r>
            <a:r>
              <a:rPr b="0" lang="de-DE" sz="2400" spc="52" strike="noStrike">
                <a:solidFill>
                  <a:schemeClr val="dk1"/>
                </a:solidFill>
                <a:latin typeface="Century Gothic"/>
              </a:rPr>
              <a:t>support</a:t>
            </a:r>
            <a:r>
              <a:rPr b="0" lang="de-DE" sz="2400" spc="-72" strike="noStrike">
                <a:solidFill>
                  <a:schemeClr val="dk1"/>
                </a:solidFill>
                <a:latin typeface="Century Gothic"/>
              </a:rPr>
              <a:t> </a:t>
            </a:r>
            <a:r>
              <a:rPr b="0" lang="de-DE" sz="2400" spc="-846" strike="noStrike">
                <a:solidFill>
                  <a:schemeClr val="dk1"/>
                </a:solidFill>
                <a:latin typeface="Century Gothic"/>
              </a:rPr>
              <a:t>•</a:t>
            </a:r>
            <a:r>
              <a:rPr b="0" lang="de-DE" sz="2400" spc="-55" strike="noStrike">
                <a:solidFill>
                  <a:schemeClr val="dk1"/>
                </a:solidFill>
                <a:latin typeface="Century Gothic"/>
              </a:rPr>
              <a:t> </a:t>
            </a:r>
            <a:r>
              <a:rPr b="0" lang="de-DE" sz="2400" spc="-12" strike="noStrike">
                <a:solidFill>
                  <a:schemeClr val="dk1"/>
                </a:solidFill>
                <a:latin typeface="Century Gothic"/>
              </a:rPr>
              <a:t>share</a:t>
            </a:r>
            <a:endParaRPr b="0" lang="de-DE" sz="2400" spc="-1" strike="noStrike">
              <a:solidFill>
                <a:srgbClr val="000000"/>
              </a:solidFill>
              <a:latin typeface="Calibri"/>
            </a:endParaRPr>
          </a:p>
        </p:txBody>
      </p:sp>
      <p:pic>
        <p:nvPicPr>
          <p:cNvPr id="83" name="object 5" descr=""/>
          <p:cNvPicPr/>
          <p:nvPr/>
        </p:nvPicPr>
        <p:blipFill>
          <a:blip r:embed="rId3"/>
          <a:stretch/>
        </p:blipFill>
        <p:spPr>
          <a:xfrm>
            <a:off x="3363480" y="1918800"/>
            <a:ext cx="5176800" cy="1592280"/>
          </a:xfrm>
          <a:prstGeom prst="rect">
            <a:avLst/>
          </a:prstGeom>
          <a:ln w="0">
            <a:noFill/>
          </a:ln>
        </p:spPr>
      </p:pic>
      <p:sp>
        <p:nvSpPr>
          <p:cNvPr id="84" name="object 6"/>
          <p:cNvSpPr/>
          <p:nvPr/>
        </p:nvSpPr>
        <p:spPr>
          <a:xfrm>
            <a:off x="4723920" y="3669480"/>
            <a:ext cx="2868480" cy="2556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pPr>
            <a:r>
              <a:rPr b="0" lang="de-DE" sz="1600" spc="-12" strike="noStrike" u="sng">
                <a:solidFill>
                  <a:srgbClr val="0000ff"/>
                </a:solidFill>
                <a:uFill>
                  <a:solidFill>
                    <a:srgbClr val="0462c1"/>
                  </a:solidFill>
                </a:uFill>
                <a:latin typeface="Arial"/>
                <a:hlinkClick r:id="rId4"/>
              </a:rPr>
              <a:t>https://conference.oeglobal.org/</a:t>
            </a:r>
            <a:endParaRPr b="0" lang="de-DE"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TotalTime>
  <Application>Collabora_Office/23.05.10.1$Linux_X86_64 LibreOffice_project/c8fa7c01aa8a3e263c07b5cf4f72ace70f1d9308</Application>
  <AppVersion>15.0000</AppVersion>
  <Words>561</Words>
  <Paragraphs>83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2024-06-11T07:42:25Z</dcterms:created>
  <dc:creator>Open Education Global</dc:creator>
  <dc:description/>
  <dc:language>de-DE</dc:language>
  <cp:lastModifiedBy>perrine.de-coetlogon</cp:lastModifiedBy>
  <dcterms:modified xsi:type="dcterms:W3CDTF">2024-06-18T09:31:24Z</dcterms:modified>
  <cp:revision>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2024-03-04T00:00:00Z</vt:filetime>
  </property>
  <property fmtid="{D5CDD505-2E9C-101B-9397-08002B2CF9AE}" pid="3" name="Creator">
    <vt:lpwstr>Microsoft® PowerPoint® LTSC</vt:lpwstr>
  </property>
  <property fmtid="{D5CDD505-2E9C-101B-9397-08002B2CF9AE}" pid="4" name="LastSaved">
    <vt:filetime>2024-06-11T00:00:00Z</vt:filetime>
  </property>
  <property fmtid="{D5CDD505-2E9C-101B-9397-08002B2CF9AE}" pid="5" name="PresentationFormat">
    <vt:lpwstr>Grand écran</vt:lpwstr>
  </property>
  <property fmtid="{D5CDD505-2E9C-101B-9397-08002B2CF9AE}" pid="6" name="Producer">
    <vt:lpwstr>Microsoft® PowerPoint® LTSC</vt:lpwstr>
  </property>
  <property fmtid="{D5CDD505-2E9C-101B-9397-08002B2CF9AE}" pid="7" name="Slides">
    <vt:r8>24</vt:r8>
  </property>
</Properties>
</file>